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Override PartName="/ppt/authors.xml" ContentType="application/vnd.ms-powerpoint.author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bookmarkIdSeed="2">
  <p:sldMasterIdLst>
    <p:sldMasterId id="2147483648" r:id="rId4"/>
  </p:sldMasterIdLst>
  <p:notesMasterIdLst>
    <p:notesMasterId r:id="rId17"/>
  </p:notesMasterIdLst>
  <p:handoutMasterIdLst>
    <p:handoutMasterId r:id="rId18"/>
  </p:handoutMasterIdLst>
  <p:sldIdLst>
    <p:sldId id="304" r:id="rId5"/>
    <p:sldId id="314" r:id="rId6"/>
    <p:sldId id="288" r:id="rId7"/>
    <p:sldId id="299" r:id="rId8"/>
    <p:sldId id="310" r:id="rId9"/>
    <p:sldId id="301" r:id="rId10"/>
    <p:sldId id="311" r:id="rId11"/>
    <p:sldId id="317" r:id="rId12"/>
    <p:sldId id="318" r:id="rId13"/>
    <p:sldId id="319" r:id="rId14"/>
    <p:sldId id="321" r:id="rId15"/>
    <p:sldId id="305" r:id="rId16"/>
  </p:sldIdLst>
  <p:sldSz cx="12192000" cy="6858000"/>
  <p:notesSz cx="6858000" cy="9144000"/>
  <p:defaultTextStyle>
    <a:defPPr rtl="0">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AF2F2"/>
    <a:srgbClr val="D3E4E4"/>
    <a:srgbClr val="468C8A"/>
    <a:srgbClr val="0A40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00" autoAdjust="0"/>
    <p:restoredTop sz="93750" autoAdjust="0"/>
  </p:normalViewPr>
  <p:slideViewPr>
    <p:cSldViewPr snapToGrid="0">
      <p:cViewPr varScale="1">
        <p:scale>
          <a:sx n="88" d="100"/>
          <a:sy n="88" d="100"/>
        </p:scale>
        <p:origin x="514" y="67"/>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96" d="100"/>
          <a:sy n="96" d="100"/>
        </p:scale>
        <p:origin x="280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viewProps" Target="view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a:p>
        </p:txBody>
      </p:sp>
      <p:sp>
        <p:nvSpPr>
          <p:cNvPr id="3" name="Date Placeholder 2">
            <a:extLst>
              <a:ext uri="{FF2B5EF4-FFF2-40B4-BE49-F238E27FC236}">
                <a16:creationId xmlns:a16="http://schemas.microsoft.com/office/drawing/2014/main" xmlns=""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95CAFF15-3287-4EAB-8C15-34888B0742F5}" type="datetime1">
              <a:rPr lang="en-GB" smtClean="0"/>
              <a:t>06/03/2024</a:t>
            </a:fld>
            <a:endParaRPr lang="en-GB" dirty="0"/>
          </a:p>
        </p:txBody>
      </p:sp>
      <p:sp>
        <p:nvSpPr>
          <p:cNvPr id="4" name="Footer Placeholder 3">
            <a:extLst>
              <a:ext uri="{FF2B5EF4-FFF2-40B4-BE49-F238E27FC236}">
                <a16:creationId xmlns:a16="http://schemas.microsoft.com/office/drawing/2014/main" xmlns=""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a:p>
        </p:txBody>
      </p:sp>
      <p:sp>
        <p:nvSpPr>
          <p:cNvPr id="5" name="Slide Number Placeholder 4">
            <a:extLst>
              <a:ext uri="{FF2B5EF4-FFF2-40B4-BE49-F238E27FC236}">
                <a16:creationId xmlns:a16="http://schemas.microsoft.com/office/drawing/2014/main" xmlns=""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en-GB" smtClean="0"/>
              <a:t>‹#›</a:t>
            </a:fld>
            <a:endParaRPr lang="en-GB"/>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noProof="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F46898-626E-47E5-94D5-F34964781048}" type="datetime1">
              <a:rPr lang="en-GB" smtClean="0"/>
              <a:pPr/>
              <a:t>06/03/2024</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en-GB"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en-GB" noProof="0"/>
              <a:t>Click to edit Master text styles</a:t>
            </a:r>
          </a:p>
          <a:p>
            <a:pPr lvl="1" rtl="0"/>
            <a:r>
              <a:rPr lang="en-GB" noProof="0"/>
              <a:t>Second level</a:t>
            </a:r>
          </a:p>
          <a:p>
            <a:pPr lvl="2" rtl="0"/>
            <a:r>
              <a:rPr lang="en-GB" noProof="0"/>
              <a:t>Third level</a:t>
            </a:r>
          </a:p>
          <a:p>
            <a:pPr lvl="3" rtl="0"/>
            <a:r>
              <a:rPr lang="en-GB" noProof="0"/>
              <a:t>Fourth level</a:t>
            </a:r>
          </a:p>
          <a:p>
            <a:pPr lvl="4" rtl="0"/>
            <a:r>
              <a:rPr lang="en-GB"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noProof="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en-GB" noProof="0" smtClean="0"/>
              <a:t>‹#›</a:t>
            </a:fld>
            <a:endParaRPr lang="en-GB"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1</a:t>
            </a:fld>
            <a:endParaRPr lang="en-GB"/>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8BB85B10-99EE-0B96-C102-7213ECFFDC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xmlns="" id="{5BF11AAE-3008-9C98-A73A-8F73DEE9DD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xmlns="" id="{B0D5D8AA-EF8D-0102-8C45-8962922F8597}"/>
              </a:ext>
            </a:extLst>
          </p:cNvPr>
          <p:cNvSpPr>
            <a:spLocks noGrp="1"/>
          </p:cNvSpPr>
          <p:nvPr>
            <p:ph type="body" idx="1"/>
          </p:nvPr>
        </p:nvSpPr>
        <p:spPr/>
        <p:txBody>
          <a:bodyPr/>
          <a:lstStyle/>
          <a:p>
            <a:endParaRPr lang="en-GB" noProof="0" dirty="0"/>
          </a:p>
        </p:txBody>
      </p:sp>
      <p:sp>
        <p:nvSpPr>
          <p:cNvPr id="4" name="Slide Number Placeholder 3">
            <a:extLst>
              <a:ext uri="{FF2B5EF4-FFF2-40B4-BE49-F238E27FC236}">
                <a16:creationId xmlns:a16="http://schemas.microsoft.com/office/drawing/2014/main" xmlns="" id="{1C5FFEE7-9436-C98D-C36C-7FBB83A42032}"/>
              </a:ext>
            </a:extLst>
          </p:cNvPr>
          <p:cNvSpPr>
            <a:spLocks noGrp="1"/>
          </p:cNvSpPr>
          <p:nvPr>
            <p:ph type="sldNum" sz="quarter" idx="5"/>
          </p:nvPr>
        </p:nvSpPr>
        <p:spPr/>
        <p:txBody>
          <a:bodyPr/>
          <a:lstStyle/>
          <a:p>
            <a:pPr rtl="0"/>
            <a:fld id="{8B990660-4B7D-4C11-96DB-B19FFA8CA93C}" type="slidenum">
              <a:rPr lang="en-GB" smtClean="0"/>
              <a:t>10</a:t>
            </a:fld>
            <a:endParaRPr lang="en-GB"/>
          </a:p>
        </p:txBody>
      </p:sp>
    </p:spTree>
    <p:extLst>
      <p:ext uri="{BB962C8B-B14F-4D97-AF65-F5344CB8AC3E}">
        <p14:creationId xmlns:p14="http://schemas.microsoft.com/office/powerpoint/2010/main" val="35628861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C83E26A7-F0FC-7F84-0308-5B4E9BBB8B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xmlns="" id="{A954886A-459B-5610-7D7F-FA806C325A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xmlns="" id="{D6D3FB40-425F-F1D2-3499-CE09CE3814E9}"/>
              </a:ext>
            </a:extLst>
          </p:cNvPr>
          <p:cNvSpPr>
            <a:spLocks noGrp="1"/>
          </p:cNvSpPr>
          <p:nvPr>
            <p:ph type="body" idx="1"/>
          </p:nvPr>
        </p:nvSpPr>
        <p:spPr/>
        <p:txBody>
          <a:bodyPr/>
          <a:lstStyle/>
          <a:p>
            <a:endParaRPr lang="en-GB" noProof="0" dirty="0"/>
          </a:p>
        </p:txBody>
      </p:sp>
      <p:sp>
        <p:nvSpPr>
          <p:cNvPr id="4" name="Slide Number Placeholder 3">
            <a:extLst>
              <a:ext uri="{FF2B5EF4-FFF2-40B4-BE49-F238E27FC236}">
                <a16:creationId xmlns:a16="http://schemas.microsoft.com/office/drawing/2014/main" xmlns="" id="{62FFD853-DCFA-39E6-043C-4F93A21FB066}"/>
              </a:ext>
            </a:extLst>
          </p:cNvPr>
          <p:cNvSpPr>
            <a:spLocks noGrp="1"/>
          </p:cNvSpPr>
          <p:nvPr>
            <p:ph type="sldNum" sz="quarter" idx="5"/>
          </p:nvPr>
        </p:nvSpPr>
        <p:spPr/>
        <p:txBody>
          <a:bodyPr/>
          <a:lstStyle/>
          <a:p>
            <a:pPr rtl="0"/>
            <a:fld id="{8B990660-4B7D-4C11-96DB-B19FFA8CA93C}" type="slidenum">
              <a:rPr lang="en-GB" smtClean="0"/>
              <a:t>11</a:t>
            </a:fld>
            <a:endParaRPr lang="en-GB"/>
          </a:p>
        </p:txBody>
      </p:sp>
    </p:spTree>
    <p:extLst>
      <p:ext uri="{BB962C8B-B14F-4D97-AF65-F5344CB8AC3E}">
        <p14:creationId xmlns:p14="http://schemas.microsoft.com/office/powerpoint/2010/main" val="11418323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12</a:t>
            </a:fld>
            <a:endParaRPr lang="en-GB"/>
          </a:p>
        </p:txBody>
      </p:sp>
    </p:spTree>
    <p:extLst>
      <p:ext uri="{BB962C8B-B14F-4D97-AF65-F5344CB8AC3E}">
        <p14:creationId xmlns:p14="http://schemas.microsoft.com/office/powerpoint/2010/main" val="2529738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Arial" panose="020B0604020202020204" pitchFamily="34" charset="0"/>
              <a:buChar char="•"/>
            </a:pPr>
            <a:r>
              <a:rPr lang="en-GB" b="0" i="0" dirty="0">
                <a:solidFill>
                  <a:srgbClr val="0D0D0D"/>
                </a:solidFill>
                <a:effectLst/>
                <a:latin typeface="Söhne"/>
              </a:rPr>
              <a:t>Funding Support: The project received funding from the RCN Foundation during the pandemic, highlighting the recognition of the crucial role of psychological support for healthcare workers.</a:t>
            </a:r>
          </a:p>
          <a:p>
            <a:pPr algn="l">
              <a:buFont typeface="Arial" panose="020B0604020202020204" pitchFamily="34" charset="0"/>
              <a:buChar char="•"/>
            </a:pPr>
            <a:r>
              <a:rPr lang="en-GB" b="0" i="0" dirty="0">
                <a:solidFill>
                  <a:srgbClr val="0D0D0D"/>
                </a:solidFill>
                <a:effectLst/>
                <a:latin typeface="Söhne"/>
              </a:rPr>
              <a:t>Response to the Pandemic: The COVID-19 pandemic brought to light the mental health challenges faced by healthcare workers, including those in care home settings, necessitating the evaluation of interventions such as Psychological First Aid (PFA).</a:t>
            </a:r>
          </a:p>
          <a:p>
            <a:pPr algn="l">
              <a:buFont typeface="Arial" panose="020B0604020202020204" pitchFamily="34" charset="0"/>
              <a:buChar char="•"/>
            </a:pPr>
            <a:r>
              <a:rPr lang="en-GB" b="0" i="0" dirty="0">
                <a:solidFill>
                  <a:srgbClr val="0D0D0D"/>
                </a:solidFill>
                <a:effectLst/>
                <a:latin typeface="Söhne"/>
              </a:rPr>
              <a:t>Identifying a Knowledge Gap: Through the funding and evaluation process, it became apparent that there was a significant gap in knowledge and evidence regarding the effectiveness of PFA specifically tailored to care home settings.</a:t>
            </a:r>
          </a:p>
          <a:p>
            <a:pPr algn="l">
              <a:buFont typeface="Arial" panose="020B0604020202020204" pitchFamily="34" charset="0"/>
              <a:buChar char="•"/>
            </a:pPr>
            <a:r>
              <a:rPr lang="en-GB" b="0" i="0" dirty="0">
                <a:solidFill>
                  <a:srgbClr val="0D0D0D"/>
                </a:solidFill>
                <a:effectLst/>
                <a:latin typeface="Söhne"/>
              </a:rPr>
              <a:t>Addressing the Gap: The project aims to address this gap by adapting and evaluating PFA training for care home staff, with a focus on enhancing their ability to provide effective support and care during critical events and beyond.</a:t>
            </a:r>
          </a:p>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a:t>
            </a:fld>
            <a:endParaRPr lang="en-GB"/>
          </a:p>
        </p:txBody>
      </p:sp>
    </p:spTree>
    <p:extLst>
      <p:ext uri="{BB962C8B-B14F-4D97-AF65-F5344CB8AC3E}">
        <p14:creationId xmlns:p14="http://schemas.microsoft.com/office/powerpoint/2010/main" val="194669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a:t>
            </a:fld>
            <a:endParaRPr lang="en-GB"/>
          </a:p>
        </p:txBody>
      </p:sp>
    </p:spTree>
    <p:extLst>
      <p:ext uri="{BB962C8B-B14F-4D97-AF65-F5344CB8AC3E}">
        <p14:creationId xmlns:p14="http://schemas.microsoft.com/office/powerpoint/2010/main" val="20850117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4</a:t>
            </a:fld>
            <a:endParaRPr lang="en-GB"/>
          </a:p>
        </p:txBody>
      </p:sp>
    </p:spTree>
    <p:extLst>
      <p:ext uri="{BB962C8B-B14F-4D97-AF65-F5344CB8AC3E}">
        <p14:creationId xmlns:p14="http://schemas.microsoft.com/office/powerpoint/2010/main" val="27815605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5</a:t>
            </a:fld>
            <a:endParaRPr lang="en-GB"/>
          </a:p>
        </p:txBody>
      </p:sp>
    </p:spTree>
    <p:extLst>
      <p:ext uri="{BB962C8B-B14F-4D97-AF65-F5344CB8AC3E}">
        <p14:creationId xmlns:p14="http://schemas.microsoft.com/office/powerpoint/2010/main" val="21581564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6</a:t>
            </a:fld>
            <a:endParaRPr lang="en-GB"/>
          </a:p>
        </p:txBody>
      </p:sp>
    </p:spTree>
    <p:extLst>
      <p:ext uri="{BB962C8B-B14F-4D97-AF65-F5344CB8AC3E}">
        <p14:creationId xmlns:p14="http://schemas.microsoft.com/office/powerpoint/2010/main" val="26340732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7</a:t>
            </a:fld>
            <a:endParaRPr lang="en-GB"/>
          </a:p>
        </p:txBody>
      </p:sp>
    </p:spTree>
    <p:extLst>
      <p:ext uri="{BB962C8B-B14F-4D97-AF65-F5344CB8AC3E}">
        <p14:creationId xmlns:p14="http://schemas.microsoft.com/office/powerpoint/2010/main" val="11647371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E0F45C57-8B22-E1E9-F0CA-249D7D76DEF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xmlns="" id="{360F61A5-FB00-8850-6773-036F96C46C9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xmlns="" id="{A1B49116-A785-B0EA-F776-F77BEC78E827}"/>
              </a:ext>
            </a:extLst>
          </p:cNvPr>
          <p:cNvSpPr>
            <a:spLocks noGrp="1"/>
          </p:cNvSpPr>
          <p:nvPr>
            <p:ph type="body" idx="1"/>
          </p:nvPr>
        </p:nvSpPr>
        <p:spPr/>
        <p:txBody>
          <a:bodyPr/>
          <a:lstStyle/>
          <a:p>
            <a:endParaRPr lang="en-GB" noProof="0" dirty="0"/>
          </a:p>
        </p:txBody>
      </p:sp>
      <p:sp>
        <p:nvSpPr>
          <p:cNvPr id="4" name="Slide Number Placeholder 3">
            <a:extLst>
              <a:ext uri="{FF2B5EF4-FFF2-40B4-BE49-F238E27FC236}">
                <a16:creationId xmlns:a16="http://schemas.microsoft.com/office/drawing/2014/main" xmlns="" id="{46DBC7AC-BB33-C3B1-9BBF-351087A2FF2B}"/>
              </a:ext>
            </a:extLst>
          </p:cNvPr>
          <p:cNvSpPr>
            <a:spLocks noGrp="1"/>
          </p:cNvSpPr>
          <p:nvPr>
            <p:ph type="sldNum" sz="quarter" idx="5"/>
          </p:nvPr>
        </p:nvSpPr>
        <p:spPr/>
        <p:txBody>
          <a:bodyPr/>
          <a:lstStyle/>
          <a:p>
            <a:pPr rtl="0"/>
            <a:fld id="{8B990660-4B7D-4C11-96DB-B19FFA8CA93C}" type="slidenum">
              <a:rPr lang="en-GB" smtClean="0"/>
              <a:t>8</a:t>
            </a:fld>
            <a:endParaRPr lang="en-GB"/>
          </a:p>
        </p:txBody>
      </p:sp>
    </p:spTree>
    <p:extLst>
      <p:ext uri="{BB962C8B-B14F-4D97-AF65-F5344CB8AC3E}">
        <p14:creationId xmlns:p14="http://schemas.microsoft.com/office/powerpoint/2010/main" val="32026087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2F15EFFD-C4D2-4674-1B65-B89B73F4AF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xmlns="" id="{CA1C6CF2-9C79-408F-D0EF-F21322EF01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xmlns="" id="{4FEE613C-17F7-E65D-FC43-4A091B3C6471}"/>
              </a:ext>
            </a:extLst>
          </p:cNvPr>
          <p:cNvSpPr>
            <a:spLocks noGrp="1"/>
          </p:cNvSpPr>
          <p:nvPr>
            <p:ph type="body" idx="1"/>
          </p:nvPr>
        </p:nvSpPr>
        <p:spPr/>
        <p:txBody>
          <a:bodyPr/>
          <a:lstStyle/>
          <a:p>
            <a:endParaRPr lang="en-GB" noProof="0" dirty="0"/>
          </a:p>
        </p:txBody>
      </p:sp>
      <p:sp>
        <p:nvSpPr>
          <p:cNvPr id="4" name="Slide Number Placeholder 3">
            <a:extLst>
              <a:ext uri="{FF2B5EF4-FFF2-40B4-BE49-F238E27FC236}">
                <a16:creationId xmlns:a16="http://schemas.microsoft.com/office/drawing/2014/main" xmlns="" id="{84AFF09D-4DE5-D9C1-918C-CE4510442DB8}"/>
              </a:ext>
            </a:extLst>
          </p:cNvPr>
          <p:cNvSpPr>
            <a:spLocks noGrp="1"/>
          </p:cNvSpPr>
          <p:nvPr>
            <p:ph type="sldNum" sz="quarter" idx="5"/>
          </p:nvPr>
        </p:nvSpPr>
        <p:spPr/>
        <p:txBody>
          <a:bodyPr/>
          <a:lstStyle/>
          <a:p>
            <a:pPr rtl="0"/>
            <a:fld id="{8B990660-4B7D-4C11-96DB-B19FFA8CA93C}" type="slidenum">
              <a:rPr lang="en-GB" smtClean="0"/>
              <a:t>9</a:t>
            </a:fld>
            <a:endParaRPr lang="en-GB"/>
          </a:p>
        </p:txBody>
      </p:sp>
    </p:spTree>
    <p:extLst>
      <p:ext uri="{BB962C8B-B14F-4D97-AF65-F5344CB8AC3E}">
        <p14:creationId xmlns:p14="http://schemas.microsoft.com/office/powerpoint/2010/main" val="17759546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xmlns=""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GB" noProof="0"/>
              <a:t>6.53</a:t>
            </a:r>
          </a:p>
          <a:p>
            <a:pPr algn="ctr" rtl="0"/>
            <a:endParaRPr lang="en-GB" noProof="0"/>
          </a:p>
        </p:txBody>
      </p:sp>
      <p:sp>
        <p:nvSpPr>
          <p:cNvPr id="2" name="Title 1">
            <a:extLst>
              <a:ext uri="{FF2B5EF4-FFF2-40B4-BE49-F238E27FC236}">
                <a16:creationId xmlns:a16="http://schemas.microsoft.com/office/drawing/2014/main" xmlns=""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en-GB" noProof="0"/>
              <a:t>CLICK TO EDIT TITLE</a:t>
            </a:r>
          </a:p>
        </p:txBody>
      </p:sp>
      <p:sp>
        <p:nvSpPr>
          <p:cNvPr id="3" name="Subtitle 2">
            <a:extLst>
              <a:ext uri="{FF2B5EF4-FFF2-40B4-BE49-F238E27FC236}">
                <a16:creationId xmlns:a16="http://schemas.microsoft.com/office/drawing/2014/main" xmlns=""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en-GB" noProof="0"/>
          </a:p>
        </p:txBody>
      </p:sp>
      <p:grpSp>
        <p:nvGrpSpPr>
          <p:cNvPr id="10" name="Picture Placeholder 16" descr="abstract colourful illustration of buildings">
            <a:extLst>
              <a:ext uri="{FF2B5EF4-FFF2-40B4-BE49-F238E27FC236}">
                <a16:creationId xmlns:a16="http://schemas.microsoft.com/office/drawing/2014/main" xmlns=""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xmlns=""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xmlns=""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xmlns=""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xmlns=""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xmlns=""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xmlns=""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xmlns=""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xmlns=""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xmlns=""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xmlns=""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xmlns=""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xmlns=""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xmlns=""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xmlns=""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xmlns=""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xmlns=""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xmlns=""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xmlns=""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xmlns=""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xmlns=""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xmlns=""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xmlns=""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xmlns=""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xmlns=""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xmlns=""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xmlns=""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xmlns=""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xmlns=""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xmlns=""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xmlns=""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xmlns=""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xmlns=""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xmlns=""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xmlns=""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xmlns=""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xmlns=""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xmlns=""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xmlns=""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xmlns=""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xmlns=""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xmlns=""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xmlns=""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xmlns=""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xmlns=""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xmlns=""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xmlns=""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xmlns=""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xmlns=""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xmlns=""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xmlns=""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xmlns=""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xmlns=""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xmlns=""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xmlns=""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xmlns=""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xmlns=""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xmlns=""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xmlns=""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xmlns=""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xmlns=""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xmlns=""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xmlns=""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xmlns=""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xmlns=""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xmlns=""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xmlns=""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xmlns=""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xmlns=""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xmlns=""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xmlns=""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xmlns=""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xmlns=""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xmlns=""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xmlns=""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xmlns=""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xmlns=""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xmlns=""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xmlns=""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xmlns=""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xmlns=""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xmlns=""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xmlns=""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xmlns=""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xmlns=""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xmlns=""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xmlns=""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xmlns=""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xmlns=""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xmlns=""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xmlns=""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xmlns=""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xmlns=""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xmlns=""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xmlns=""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xmlns=""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xmlns=""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xmlns=""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xmlns=""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xmlns=""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xmlns=""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xmlns=""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xmlns=""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xmlns=""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xmlns=""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xmlns=""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xmlns=""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xmlns=""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xmlns=""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xmlns=""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xmlns=""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xmlns=""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xmlns=""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xmlns=""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xmlns=""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xmlns=""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xmlns=""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xmlns=""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xmlns=""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xmlns=""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xmlns=""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xmlns=""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en-GB"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en-GB" noProof="0"/>
              <a:t>CLICK TO EDIT TITLE</a:t>
            </a:r>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4" name="Text Placeholder 3">
            <a:extLst>
              <a:ext uri="{FF2B5EF4-FFF2-40B4-BE49-F238E27FC236}">
                <a16:creationId xmlns:a16="http://schemas.microsoft.com/office/drawing/2014/main" xmlns=""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Text Placeholder 3">
            <a:extLst>
              <a:ext uri="{FF2B5EF4-FFF2-40B4-BE49-F238E27FC236}">
                <a16:creationId xmlns:a16="http://schemas.microsoft.com/office/drawing/2014/main" xmlns=""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23" name="Text Placeholder 3">
            <a:extLst>
              <a:ext uri="{FF2B5EF4-FFF2-40B4-BE49-F238E27FC236}">
                <a16:creationId xmlns:a16="http://schemas.microsoft.com/office/drawing/2014/main" xmlns=""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19" name="Date Placeholder 2">
            <a:extLst>
              <a:ext uri="{FF2B5EF4-FFF2-40B4-BE49-F238E27FC236}">
                <a16:creationId xmlns:a16="http://schemas.microsoft.com/office/drawing/2014/main" xmlns=""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xmlns=""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3" name="Straight Connector 12">
            <a:extLst>
              <a:ext uri="{FF2B5EF4-FFF2-40B4-BE49-F238E27FC236}">
                <a16:creationId xmlns:a16="http://schemas.microsoft.com/office/drawing/2014/main" xmlns=""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839788" y="365125"/>
            <a:ext cx="10515600" cy="1325563"/>
          </a:xfrm>
        </p:spPr>
        <p:txBody>
          <a:bodyPr rtlCol="0"/>
          <a:lstStyle>
            <a:lvl1pP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0" name="Text Placeholder 5">
            <a:extLst>
              <a:ext uri="{FF2B5EF4-FFF2-40B4-BE49-F238E27FC236}">
                <a16:creationId xmlns:a16="http://schemas.microsoft.com/office/drawing/2014/main" xmlns=""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1" name="Text Placeholder 5">
            <a:extLst>
              <a:ext uri="{FF2B5EF4-FFF2-40B4-BE49-F238E27FC236}">
                <a16:creationId xmlns:a16="http://schemas.microsoft.com/office/drawing/2014/main" xmlns=""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2" name="Text Placeholder 5">
            <a:extLst>
              <a:ext uri="{FF2B5EF4-FFF2-40B4-BE49-F238E27FC236}">
                <a16:creationId xmlns:a16="http://schemas.microsoft.com/office/drawing/2014/main" xmlns=""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3" name="Text Placeholder 5">
            <a:extLst>
              <a:ext uri="{FF2B5EF4-FFF2-40B4-BE49-F238E27FC236}">
                <a16:creationId xmlns:a16="http://schemas.microsoft.com/office/drawing/2014/main" xmlns=""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cxnSp>
        <p:nvCxnSpPr>
          <p:cNvPr id="5" name="Straight Connector 4">
            <a:extLst>
              <a:ext uri="{FF2B5EF4-FFF2-40B4-BE49-F238E27FC236}">
                <a16:creationId xmlns:a16="http://schemas.microsoft.com/office/drawing/2014/main" xmlns=""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xmlns=""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xmlns=""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xmlns=""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Rectangle 7">
            <a:extLst>
              <a:ext uri="{FF2B5EF4-FFF2-40B4-BE49-F238E27FC236}">
                <a16:creationId xmlns:a16="http://schemas.microsoft.com/office/drawing/2014/main" xmlns=""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5" name="Rectangle 14">
            <a:extLst>
              <a:ext uri="{FF2B5EF4-FFF2-40B4-BE49-F238E27FC236}">
                <a16:creationId xmlns:a16="http://schemas.microsoft.com/office/drawing/2014/main" xmlns=""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2" name="Text Placeholder 9">
            <a:extLst>
              <a:ext uri="{FF2B5EF4-FFF2-40B4-BE49-F238E27FC236}">
                <a16:creationId xmlns:a16="http://schemas.microsoft.com/office/drawing/2014/main" xmlns=""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4" name="Text Placeholder 9">
            <a:extLst>
              <a:ext uri="{FF2B5EF4-FFF2-40B4-BE49-F238E27FC236}">
                <a16:creationId xmlns:a16="http://schemas.microsoft.com/office/drawing/2014/main" xmlns=""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en-GB" noProof="0"/>
              <a:t>CLICK TO EDIT TITLE</a:t>
            </a:r>
          </a:p>
        </p:txBody>
      </p:sp>
      <p:sp>
        <p:nvSpPr>
          <p:cNvPr id="20" name="Text Placeholder 9">
            <a:extLst>
              <a:ext uri="{FF2B5EF4-FFF2-40B4-BE49-F238E27FC236}">
                <a16:creationId xmlns:a16="http://schemas.microsoft.com/office/drawing/2014/main" xmlns=""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1" name="Text Placeholder 9">
            <a:extLst>
              <a:ext uri="{FF2B5EF4-FFF2-40B4-BE49-F238E27FC236}">
                <a16:creationId xmlns:a16="http://schemas.microsoft.com/office/drawing/2014/main" xmlns=""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3" name="Text Placeholder 9">
            <a:extLst>
              <a:ext uri="{FF2B5EF4-FFF2-40B4-BE49-F238E27FC236}">
                <a16:creationId xmlns:a16="http://schemas.microsoft.com/office/drawing/2014/main" xmlns=""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grpSp>
        <p:nvGrpSpPr>
          <p:cNvPr id="956" name="Picture Placeholder 1925" descr="abstract colourful illustration of buildings">
            <a:extLst>
              <a:ext uri="{FF2B5EF4-FFF2-40B4-BE49-F238E27FC236}">
                <a16:creationId xmlns:a16="http://schemas.microsoft.com/office/drawing/2014/main" xmlns=""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xmlns=""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xmlns=""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xmlns=""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xmlns=""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xmlns=""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xmlns=""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xmlns=""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xmlns=""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xmlns=""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xmlns=""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xmlns=""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xmlns=""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xmlns=""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xmlns=""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xmlns=""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xmlns=""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xmlns=""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xmlns=""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xmlns=""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xmlns=""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xmlns=""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xmlns=""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xmlns=""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xmlns=""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xmlns=""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xmlns=""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xmlns=""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xmlns=""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xmlns=""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xmlns=""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xmlns=""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xmlns=""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xmlns=""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xmlns=""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xmlns=""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xmlns=""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xmlns=""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xmlns=""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xmlns=""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xmlns=""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xmlns=""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xmlns=""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xmlns=""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xmlns=""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xmlns=""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xmlns=""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xmlns=""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xmlns=""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xmlns=""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xmlns=""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xmlns=""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xmlns=""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xmlns=""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xmlns=""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xmlns=""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xmlns=""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xmlns=""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xmlns=""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xmlns=""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xmlns=""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xmlns=""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xmlns=""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xmlns=""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xmlns=""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xmlns=""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xmlns=""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xmlns=""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xmlns=""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xmlns=""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xmlns=""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xmlns=""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xmlns=""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xmlns=""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xmlns=""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xmlns=""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xmlns=""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xmlns=""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xmlns=""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xmlns=""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xmlns=""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xmlns=""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xmlns=""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xmlns=""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xmlns=""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xmlns=""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xmlns=""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xmlns=""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xmlns=""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xmlns=""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xmlns=""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xmlns=""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xmlns=""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xmlns=""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xmlns=""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xmlns=""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xmlns=""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xmlns=""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xmlns=""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xmlns=""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xmlns=""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xmlns=""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xmlns=""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xmlns=""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xmlns=""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xmlns=""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xmlns=""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xmlns=""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xmlns=""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xmlns=""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xmlns=""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xmlns=""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xmlns=""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xmlns=""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xmlns=""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xmlns=""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xmlns=""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xmlns=""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xmlns=""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xmlns=""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xmlns=""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xmlns=""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xmlns=""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xmlns=""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xmlns=""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xmlns=""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xmlns=""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xmlns=""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xmlns=""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xmlns=""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xmlns=""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xmlns=""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xmlns=""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xmlns=""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xmlns=""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xmlns=""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xmlns=""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xmlns=""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xmlns=""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xmlns=""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xmlns=""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xmlns=""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xmlns=""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xmlns=""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xmlns=""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xmlns=""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xmlns=""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xmlns=""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xmlns=""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xmlns=""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xmlns=""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xmlns=""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xmlns=""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xmlns=""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xmlns=""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xmlns=""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xmlns=""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xmlns=""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xmlns=""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xmlns=""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xmlns=""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xmlns=""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xmlns=""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xmlns=""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xmlns=""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xmlns=""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xmlns=""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xmlns=""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xmlns=""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xmlns=""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xmlns=""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xmlns=""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xmlns=""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xmlns=""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xmlns=""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xmlns=""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xmlns=""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xmlns=""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xmlns=""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xmlns=""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xmlns=""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xmlns=""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xmlns=""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xmlns=""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xmlns=""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xmlns=""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xmlns=""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xmlns=""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xmlns=""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xmlns=""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xmlns=""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xmlns=""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xmlns=""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xmlns=""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xmlns=""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xmlns=""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xmlns=""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xmlns=""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xmlns=""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xmlns=""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xmlns=""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xmlns=""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xmlns=""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xmlns=""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xmlns=""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xmlns=""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xmlns=""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xmlns=""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xmlns=""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xmlns=""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xmlns=""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xmlns=""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xmlns=""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xmlns=""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xmlns=""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xmlns=""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xmlns=""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xmlns=""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xmlns=""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xmlns=""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xmlns=""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xmlns=""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xmlns=""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xmlns=""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xmlns=""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xmlns=""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xmlns=""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xmlns=""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xmlns=""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xmlns=""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xmlns=""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xmlns=""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xmlns=""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xmlns=""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xmlns=""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xmlns=""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xmlns=""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xmlns=""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xmlns=""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xmlns=""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xmlns=""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xmlns=""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xmlns=""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xmlns=""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xmlns=""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xmlns=""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xmlns=""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xmlns=""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xmlns=""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xmlns=""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xmlns=""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xmlns=""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xmlns=""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xmlns=""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xmlns=""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xmlns=""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xmlns=""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xmlns=""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xmlns=""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xmlns=""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xmlns=""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xmlns=""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xmlns=""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xmlns=""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xmlns=""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xmlns=""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xmlns=""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xmlns=""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xmlns=""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xmlns=""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xmlns=""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xmlns=""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xmlns=""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xmlns=""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xmlns=""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xmlns=""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xmlns=""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xmlns=""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xmlns=""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xmlns=""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xmlns=""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xmlns=""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xmlns=""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xmlns=""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xmlns=""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xmlns=""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xmlns=""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xmlns=""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xmlns=""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xmlns=""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xmlns=""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xmlns=""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xmlns=""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xmlns=""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xmlns=""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xmlns=""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xmlns=""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xmlns=""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xmlns=""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xmlns=""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xmlns=""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xmlns=""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xmlns=""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xmlns=""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xmlns=""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xmlns=""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xmlns=""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xmlns=""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xmlns=""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xmlns=""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xmlns=""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xmlns=""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xmlns=""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xmlns=""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xmlns=""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xmlns=""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xmlns=""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xmlns=""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xmlns=""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xmlns=""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xmlns=""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xmlns=""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xmlns=""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xmlns=""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xmlns=""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xmlns=""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xmlns=""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xmlns=""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xmlns=""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xmlns=""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xmlns=""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xmlns=""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xmlns=""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xmlns=""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xmlns=""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xmlns=""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xmlns=""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xmlns=""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xmlns=""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xmlns=""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xmlns=""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xmlns=""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xmlns=""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xmlns=""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xmlns=""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xmlns=""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xmlns=""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xmlns=""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xmlns=""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xmlns=""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xmlns=""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xmlns=""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xmlns=""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xmlns=""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xmlns=""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xmlns=""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xmlns=""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xmlns=""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xmlns=""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xmlns=""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xmlns=""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xmlns=""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xmlns=""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xmlns=""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xmlns=""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xmlns=""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xmlns=""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xmlns=""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xmlns=""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xmlns=""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xmlns=""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xmlns=""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xmlns=""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xmlns=""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xmlns=""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xmlns=""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xmlns=""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xmlns=""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xmlns=""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xmlns=""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xmlns=""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xmlns=""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xmlns=""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xmlns=""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xmlns=""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xmlns=""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xmlns=""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xmlns=""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xmlns=""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xmlns=""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xmlns=""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xmlns=""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xmlns=""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xmlns=""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xmlns=""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xmlns=""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xmlns=""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xmlns=""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xmlns=""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xmlns=""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xmlns=""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xmlns=""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xmlns=""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xmlns=""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xmlns=""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xmlns=""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xmlns=""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xmlns=""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xmlns=""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xmlns=""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xmlns=""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xmlns=""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xmlns=""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xmlns=""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xmlns=""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xmlns=""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xmlns=""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xmlns=""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xmlns=""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xmlns=""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xmlns=""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xmlns=""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xmlns=""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xmlns=""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xmlns=""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xmlns=""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xmlns=""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xmlns=""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xmlns=""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xmlns=""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xmlns=""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xmlns=""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xmlns=""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xmlns=""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xmlns=""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xmlns=""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xmlns=""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xmlns=""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xmlns=""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xmlns=""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xmlns=""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xmlns=""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xmlns=""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xmlns=""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xmlns=""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xmlns=""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xmlns=""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xmlns=""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xmlns=""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xmlns=""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xmlns=""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xmlns=""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xmlns=""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xmlns=""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xmlns=""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xmlns=""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xmlns=""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xmlns=""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xmlns=""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xmlns=""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xmlns=""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xmlns=""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xmlns=""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xmlns=""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xmlns=""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xmlns=""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xmlns=""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xmlns=""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xmlns=""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xmlns=""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xmlns=""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xmlns=""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xmlns=""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xmlns=""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xmlns=""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xmlns=""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xmlns=""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xmlns=""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xmlns=""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xmlns=""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xmlns=""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xmlns=""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xmlns=""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xmlns=""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xmlns=""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xmlns=""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xmlns=""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xmlns=""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xmlns=""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xmlns=""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xmlns=""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xmlns=""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xmlns=""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xmlns=""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xmlns=""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xmlns=""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xmlns=""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xmlns=""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xmlns=""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xmlns=""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xmlns=""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xmlns=""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xmlns=""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xmlns=""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xmlns=""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xmlns=""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xmlns=""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xmlns=""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xmlns=""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xmlns=""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xmlns=""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xmlns=""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xmlns=""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xmlns=""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xmlns=""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xmlns=""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xmlns=""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xmlns=""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xmlns=""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xmlns=""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xmlns=""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xmlns=""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xmlns=""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xmlns=""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xmlns=""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xmlns=""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xmlns=""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xmlns=""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xmlns=""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xmlns=""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xmlns=""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xmlns=""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xmlns=""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xmlns=""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xmlns=""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xmlns=""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xmlns=""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xmlns=""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xmlns=""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xmlns=""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xmlns=""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xmlns=""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xmlns=""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xmlns=""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xmlns=""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xmlns=""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xmlns=""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xmlns=""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xmlns=""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xmlns=""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xmlns=""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xmlns=""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xmlns=""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xmlns=""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xmlns=""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xmlns=""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xmlns=""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xmlns=""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xmlns=""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xmlns=""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xmlns=""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xmlns=""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xmlns=""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xmlns=""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xmlns=""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xmlns=""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xmlns=""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xmlns=""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xmlns=""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xmlns=""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xmlns=""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xmlns=""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xmlns=""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xmlns=""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xmlns=""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xmlns=""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xmlns=""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xmlns=""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xmlns=""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xmlns=""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xmlns=""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xmlns=""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xmlns=""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xmlns=""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xmlns=""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xmlns=""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xmlns=""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xmlns=""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xmlns=""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xmlns=""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xmlns=""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xmlns=""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xmlns=""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xmlns=""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xmlns=""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xmlns=""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xmlns=""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xmlns=""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xmlns=""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xmlns=""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xmlns=""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xmlns=""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xmlns=""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xmlns=""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xmlns=""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xmlns=""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xmlns=""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xmlns=""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xmlns=""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xmlns=""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xmlns=""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xmlns=""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xmlns=""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xmlns=""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xmlns=""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xmlns=""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xmlns=""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xmlns=""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xmlns=""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xmlns=""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xmlns=""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xmlns=""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xmlns=""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xmlns=""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xmlns=""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xmlns=""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xmlns=""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xmlns=""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xmlns=""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xmlns=""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xmlns=""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xmlns=""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xmlns=""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xmlns=""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xmlns=""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xmlns=""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xmlns=""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xmlns=""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xmlns=""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xmlns=""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xmlns=""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xmlns=""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xmlns=""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xmlns=""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xmlns=""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xmlns=""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xmlns=""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xmlns=""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xmlns=""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xmlns=""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xmlns=""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xmlns=""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xmlns=""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xmlns=""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xmlns=""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xmlns=""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xmlns=""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xmlns=""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xmlns=""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xmlns=""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xmlns=""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xmlns=""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xmlns=""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xmlns=""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xmlns=""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xmlns=""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xmlns=""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xmlns=""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xmlns=""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xmlns=""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xmlns=""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xmlns=""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xmlns=""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xmlns=""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xmlns=""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xmlns=""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xmlns=""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xmlns=""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xmlns=""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xmlns=""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xmlns=""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xmlns=""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xmlns=""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xmlns=""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xmlns=""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xmlns=""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xmlns=""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xmlns=""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xmlns=""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xmlns=""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xmlns=""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xmlns=""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xmlns=""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xmlns=""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xmlns=""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xmlns=""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xmlns=""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xmlns=""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xmlns=""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xmlns=""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xmlns=""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xmlns=""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xmlns=""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xmlns=""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xmlns=""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xmlns=""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xmlns=""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xmlns=""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xmlns=""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xmlns=""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xmlns=""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xmlns=""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xmlns=""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xmlns=""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xmlns=""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xmlns=""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xmlns=""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xmlns=""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xmlns=""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xmlns=""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xmlns=""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xmlns=""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xmlns=""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xmlns=""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xmlns=""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xmlns=""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xmlns=""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xmlns=""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xmlns=""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xmlns=""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xmlns=""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xmlns=""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xmlns=""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xmlns=""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xmlns=""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xmlns=""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xmlns=""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xmlns=""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xmlns=""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xmlns=""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xmlns=""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xmlns=""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xmlns=""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xmlns=""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xmlns=""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xmlns=""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xmlns=""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xmlns=""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xmlns=""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xmlns=""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xmlns=""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xmlns=""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xmlns=""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xmlns=""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xmlns=""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xmlns=""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xmlns=""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xmlns=""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xmlns=""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xmlns=""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xmlns=""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xmlns=""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xmlns=""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xmlns=""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xmlns=""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xmlns=""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xmlns=""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xmlns=""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xmlns=""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xmlns=""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xmlns=""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xmlns=""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xmlns=""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xmlns=""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xmlns=""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xmlns=""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xmlns=""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xmlns=""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xmlns=""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xmlns=""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xmlns=""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xmlns=""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xmlns=""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xmlns=""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xmlns=""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xmlns=""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xmlns=""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xmlns=""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xmlns=""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xmlns=""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xmlns=""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xmlns=""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xmlns=""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xmlns=""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xmlns=""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xmlns=""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xmlns=""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xmlns=""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xmlns=""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xmlns=""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xmlns=""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xmlns=""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xmlns=""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xmlns=""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xmlns=""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xmlns=""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xmlns=""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xmlns=""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xmlns=""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xmlns=""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xmlns=""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xmlns=""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xmlns=""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xmlns=""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xmlns=""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xmlns=""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xmlns=""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xmlns=""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xmlns=""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xmlns=""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xmlns=""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xmlns=""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xmlns=""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xmlns=""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xmlns=""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xmlns=""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xmlns=""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xmlns=""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xmlns=""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xmlns=""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xmlns=""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xmlns=""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xmlns=""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xmlns=""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xmlns=""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xmlns=""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xmlns=""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xmlns=""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xmlns=""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xmlns=""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xmlns=""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xmlns=""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xmlns=""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xmlns=""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xmlns=""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xmlns=""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xmlns=""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xmlns=""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xmlns=""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xmlns=""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xmlns=""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xmlns=""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xmlns=""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xmlns=""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xmlns=""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xmlns=""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xmlns=""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xmlns=""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xmlns=""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xmlns=""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xmlns=""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xmlns=""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xmlns=""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xmlns=""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xmlns=""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xmlns=""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xmlns=""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xmlns=""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xmlns=""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xmlns=""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xmlns=""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xmlns=""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xmlns=""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xmlns=""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xmlns=""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xmlns=""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xmlns=""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xmlns=""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xmlns=""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xmlns=""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xmlns=""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xmlns=""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xmlns=""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xmlns=""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xmlns=""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xmlns=""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xmlns=""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xmlns=""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xmlns=""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xmlns=""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xmlns=""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xmlns=""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xmlns=""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xmlns=""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xmlns=""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xmlns=""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xmlns=""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xmlns=""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xmlns=""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xmlns=""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xmlns=""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xmlns=""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xmlns=""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xmlns=""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xmlns=""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xmlns=""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xmlns=""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xmlns=""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xmlns=""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xmlns=""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xmlns=""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xmlns=""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xmlns=""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xmlns=""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xmlns=""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xmlns=""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xmlns=""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xmlns=""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xmlns=""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xmlns=""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xmlns=""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xmlns=""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xmlns=""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xmlns=""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xmlns=""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xmlns=""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xmlns=""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xmlns=""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xmlns=""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xmlns=""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xmlns=""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xmlns=""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xmlns=""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en-GB" noProof="0"/>
            </a:p>
          </p:txBody>
        </p:sp>
      </p:grpSp>
      <p:sp>
        <p:nvSpPr>
          <p:cNvPr id="959" name="Footer Placeholder 4">
            <a:extLst>
              <a:ext uri="{FF2B5EF4-FFF2-40B4-BE49-F238E27FC236}">
                <a16:creationId xmlns:a16="http://schemas.microsoft.com/office/drawing/2014/main" xmlns=""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en-GB" noProof="0"/>
              <a:t>Pitch deck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923544" y="2670048"/>
            <a:ext cx="4901184" cy="3200400"/>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364224" y="2532888"/>
            <a:ext cx="5166360" cy="3694176"/>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0" name="Text Placeholder 9">
            <a:extLst>
              <a:ext uri="{FF2B5EF4-FFF2-40B4-BE49-F238E27FC236}">
                <a16:creationId xmlns:a16="http://schemas.microsoft.com/office/drawing/2014/main" xmlns=""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39" name="Text Placeholder 10">
            <a:extLst>
              <a:ext uri="{FF2B5EF4-FFF2-40B4-BE49-F238E27FC236}">
                <a16:creationId xmlns:a16="http://schemas.microsoft.com/office/drawing/2014/main" xmlns=""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0" name="Text Placeholder 10">
            <a:extLst>
              <a:ext uri="{FF2B5EF4-FFF2-40B4-BE49-F238E27FC236}">
                <a16:creationId xmlns:a16="http://schemas.microsoft.com/office/drawing/2014/main" xmlns=""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1" name="Text Placeholder 10">
            <a:extLst>
              <a:ext uri="{FF2B5EF4-FFF2-40B4-BE49-F238E27FC236}">
                <a16:creationId xmlns:a16="http://schemas.microsoft.com/office/drawing/2014/main" xmlns=""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2" name="Text Placeholder 10">
            <a:extLst>
              <a:ext uri="{FF2B5EF4-FFF2-40B4-BE49-F238E27FC236}">
                <a16:creationId xmlns:a16="http://schemas.microsoft.com/office/drawing/2014/main" xmlns=""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3" name="Text Placeholder 10">
            <a:extLst>
              <a:ext uri="{FF2B5EF4-FFF2-40B4-BE49-F238E27FC236}">
                <a16:creationId xmlns:a16="http://schemas.microsoft.com/office/drawing/2014/main" xmlns=""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4" name="Text Placeholder 10">
            <a:extLst>
              <a:ext uri="{FF2B5EF4-FFF2-40B4-BE49-F238E27FC236}">
                <a16:creationId xmlns:a16="http://schemas.microsoft.com/office/drawing/2014/main" xmlns=""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5" name="Text Placeholder 10">
            <a:extLst>
              <a:ext uri="{FF2B5EF4-FFF2-40B4-BE49-F238E27FC236}">
                <a16:creationId xmlns:a16="http://schemas.microsoft.com/office/drawing/2014/main" xmlns=""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6" name="Text Placeholder 10">
            <a:extLst>
              <a:ext uri="{FF2B5EF4-FFF2-40B4-BE49-F238E27FC236}">
                <a16:creationId xmlns:a16="http://schemas.microsoft.com/office/drawing/2014/main" xmlns=""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7" name="Text Placeholder 10">
            <a:extLst>
              <a:ext uri="{FF2B5EF4-FFF2-40B4-BE49-F238E27FC236}">
                <a16:creationId xmlns:a16="http://schemas.microsoft.com/office/drawing/2014/main" xmlns=""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8" name="Text Placeholder 10">
            <a:extLst>
              <a:ext uri="{FF2B5EF4-FFF2-40B4-BE49-F238E27FC236}">
                <a16:creationId xmlns:a16="http://schemas.microsoft.com/office/drawing/2014/main" xmlns=""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9" name="Text Placeholder 10">
            <a:extLst>
              <a:ext uri="{FF2B5EF4-FFF2-40B4-BE49-F238E27FC236}">
                <a16:creationId xmlns:a16="http://schemas.microsoft.com/office/drawing/2014/main" xmlns=""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0" name="Text Placeholder 10">
            <a:extLst>
              <a:ext uri="{FF2B5EF4-FFF2-40B4-BE49-F238E27FC236}">
                <a16:creationId xmlns:a16="http://schemas.microsoft.com/office/drawing/2014/main" xmlns=""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1" name="Text Placeholder 10">
            <a:extLst>
              <a:ext uri="{FF2B5EF4-FFF2-40B4-BE49-F238E27FC236}">
                <a16:creationId xmlns:a16="http://schemas.microsoft.com/office/drawing/2014/main" xmlns=""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2" name="Text Placeholder 10">
            <a:extLst>
              <a:ext uri="{FF2B5EF4-FFF2-40B4-BE49-F238E27FC236}">
                <a16:creationId xmlns:a16="http://schemas.microsoft.com/office/drawing/2014/main" xmlns=""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3" name="Text Placeholder 10">
            <a:extLst>
              <a:ext uri="{FF2B5EF4-FFF2-40B4-BE49-F238E27FC236}">
                <a16:creationId xmlns:a16="http://schemas.microsoft.com/office/drawing/2014/main" xmlns=""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4" name="Text Placeholder 10">
            <a:extLst>
              <a:ext uri="{FF2B5EF4-FFF2-40B4-BE49-F238E27FC236}">
                <a16:creationId xmlns:a16="http://schemas.microsoft.com/office/drawing/2014/main" xmlns=""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5" name="Text Placeholder 10">
            <a:extLst>
              <a:ext uri="{FF2B5EF4-FFF2-40B4-BE49-F238E27FC236}">
                <a16:creationId xmlns:a16="http://schemas.microsoft.com/office/drawing/2014/main" xmlns=""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6" name="Text Placeholder 10">
            <a:extLst>
              <a:ext uri="{FF2B5EF4-FFF2-40B4-BE49-F238E27FC236}">
                <a16:creationId xmlns:a16="http://schemas.microsoft.com/office/drawing/2014/main" xmlns=""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7" name="Text Placeholder 10">
            <a:extLst>
              <a:ext uri="{FF2B5EF4-FFF2-40B4-BE49-F238E27FC236}">
                <a16:creationId xmlns:a16="http://schemas.microsoft.com/office/drawing/2014/main" xmlns=""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8" name="Text Placeholder 10">
            <a:extLst>
              <a:ext uri="{FF2B5EF4-FFF2-40B4-BE49-F238E27FC236}">
                <a16:creationId xmlns:a16="http://schemas.microsoft.com/office/drawing/2014/main" xmlns=""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9" name="Text Placeholder 10">
            <a:extLst>
              <a:ext uri="{FF2B5EF4-FFF2-40B4-BE49-F238E27FC236}">
                <a16:creationId xmlns:a16="http://schemas.microsoft.com/office/drawing/2014/main" xmlns=""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0" name="Text Placeholder 10">
            <a:extLst>
              <a:ext uri="{FF2B5EF4-FFF2-40B4-BE49-F238E27FC236}">
                <a16:creationId xmlns:a16="http://schemas.microsoft.com/office/drawing/2014/main" xmlns=""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1" name="Text Placeholder 10">
            <a:extLst>
              <a:ext uri="{FF2B5EF4-FFF2-40B4-BE49-F238E27FC236}">
                <a16:creationId xmlns:a16="http://schemas.microsoft.com/office/drawing/2014/main" xmlns=""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2" name="Text Placeholder 10">
            <a:extLst>
              <a:ext uri="{FF2B5EF4-FFF2-40B4-BE49-F238E27FC236}">
                <a16:creationId xmlns:a16="http://schemas.microsoft.com/office/drawing/2014/main" xmlns=""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3" name="Text Placeholder 10">
            <a:extLst>
              <a:ext uri="{FF2B5EF4-FFF2-40B4-BE49-F238E27FC236}">
                <a16:creationId xmlns:a16="http://schemas.microsoft.com/office/drawing/2014/main" xmlns=""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4" name="Text Placeholder 10">
            <a:extLst>
              <a:ext uri="{FF2B5EF4-FFF2-40B4-BE49-F238E27FC236}">
                <a16:creationId xmlns:a16="http://schemas.microsoft.com/office/drawing/2014/main" xmlns=""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cxnSp>
        <p:nvCxnSpPr>
          <p:cNvPr id="65" name="Straight Connector 64">
            <a:extLst>
              <a:ext uri="{FF2B5EF4-FFF2-40B4-BE49-F238E27FC236}">
                <a16:creationId xmlns:a16="http://schemas.microsoft.com/office/drawing/2014/main" xmlns=""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xmlns=""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en-GB" noProof="0"/>
              <a:t>Item Title</a:t>
            </a:r>
          </a:p>
        </p:txBody>
      </p:sp>
      <p:sp>
        <p:nvSpPr>
          <p:cNvPr id="67" name="Text Placeholder 36">
            <a:extLst>
              <a:ext uri="{FF2B5EF4-FFF2-40B4-BE49-F238E27FC236}">
                <a16:creationId xmlns:a16="http://schemas.microsoft.com/office/drawing/2014/main" xmlns=""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en-GB" noProof="0"/>
              <a:t>Month, Year</a:t>
            </a:r>
          </a:p>
        </p:txBody>
      </p:sp>
      <p:sp>
        <p:nvSpPr>
          <p:cNvPr id="68" name="Date Placeholder 2">
            <a:extLst>
              <a:ext uri="{FF2B5EF4-FFF2-40B4-BE49-F238E27FC236}">
                <a16:creationId xmlns:a16="http://schemas.microsoft.com/office/drawing/2014/main" xmlns=""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xmlns="" id="{BF8F5A6A-E29E-401A-801A-8FD9CAABA7A5}"/>
              </a:ext>
            </a:extLst>
          </p:cNvPr>
          <p:cNvSpPr>
            <a:spLocks noGrp="1"/>
          </p:cNvSpPr>
          <p:nvPr>
            <p:ph idx="1"/>
          </p:nvPr>
        </p:nvSpPr>
        <p:spPr>
          <a:xfrm>
            <a:off x="915924" y="1825625"/>
            <a:ext cx="10360152"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 name="Rectangle 5">
            <a:extLst>
              <a:ext uri="{FF2B5EF4-FFF2-40B4-BE49-F238E27FC236}">
                <a16:creationId xmlns:a16="http://schemas.microsoft.com/office/drawing/2014/main" xmlns=""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1" name="Picture Placeholder 10">
            <a:extLst>
              <a:ext uri="{FF2B5EF4-FFF2-40B4-BE49-F238E27FC236}">
                <a16:creationId xmlns:a16="http://schemas.microsoft.com/office/drawing/2014/main" xmlns=""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2" name="Rectangle 11">
            <a:extLst>
              <a:ext uri="{FF2B5EF4-FFF2-40B4-BE49-F238E27FC236}">
                <a16:creationId xmlns:a16="http://schemas.microsoft.com/office/drawing/2014/main" xmlns=""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5" name="Picture Placeholder 10">
            <a:extLst>
              <a:ext uri="{FF2B5EF4-FFF2-40B4-BE49-F238E27FC236}">
                <a16:creationId xmlns:a16="http://schemas.microsoft.com/office/drawing/2014/main" xmlns=""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6" name="Rectangle 15">
            <a:extLst>
              <a:ext uri="{FF2B5EF4-FFF2-40B4-BE49-F238E27FC236}">
                <a16:creationId xmlns:a16="http://schemas.microsoft.com/office/drawing/2014/main" xmlns=""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9" name="Picture Placeholder 10">
            <a:extLst>
              <a:ext uri="{FF2B5EF4-FFF2-40B4-BE49-F238E27FC236}">
                <a16:creationId xmlns:a16="http://schemas.microsoft.com/office/drawing/2014/main" xmlns=""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0" name="Rectangle 19">
            <a:extLst>
              <a:ext uri="{FF2B5EF4-FFF2-40B4-BE49-F238E27FC236}">
                <a16:creationId xmlns:a16="http://schemas.microsoft.com/office/drawing/2014/main" xmlns=""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3" name="Picture Placeholder 10">
            <a:extLst>
              <a:ext uri="{FF2B5EF4-FFF2-40B4-BE49-F238E27FC236}">
                <a16:creationId xmlns:a16="http://schemas.microsoft.com/office/drawing/2014/main" xmlns=""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xmlns=""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1" name="Picture Placeholder 10">
            <a:extLst>
              <a:ext uri="{FF2B5EF4-FFF2-40B4-BE49-F238E27FC236}">
                <a16:creationId xmlns:a16="http://schemas.microsoft.com/office/drawing/2014/main" xmlns=""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2" name="Rectangle 41">
            <a:extLst>
              <a:ext uri="{FF2B5EF4-FFF2-40B4-BE49-F238E27FC236}">
                <a16:creationId xmlns:a16="http://schemas.microsoft.com/office/drawing/2014/main" xmlns=""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3" name="Picture Placeholder 10">
            <a:extLst>
              <a:ext uri="{FF2B5EF4-FFF2-40B4-BE49-F238E27FC236}">
                <a16:creationId xmlns:a16="http://schemas.microsoft.com/office/drawing/2014/main" xmlns=""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4" name="Rectangle 43">
            <a:extLst>
              <a:ext uri="{FF2B5EF4-FFF2-40B4-BE49-F238E27FC236}">
                <a16:creationId xmlns:a16="http://schemas.microsoft.com/office/drawing/2014/main" xmlns=""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5" name="Picture Placeholder 10">
            <a:extLst>
              <a:ext uri="{FF2B5EF4-FFF2-40B4-BE49-F238E27FC236}">
                <a16:creationId xmlns:a16="http://schemas.microsoft.com/office/drawing/2014/main" xmlns=""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6" name="Rectangle 45">
            <a:extLst>
              <a:ext uri="{FF2B5EF4-FFF2-40B4-BE49-F238E27FC236}">
                <a16:creationId xmlns:a16="http://schemas.microsoft.com/office/drawing/2014/main" xmlns=""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7" name="Picture Placeholder 10">
            <a:extLst>
              <a:ext uri="{FF2B5EF4-FFF2-40B4-BE49-F238E27FC236}">
                <a16:creationId xmlns:a16="http://schemas.microsoft.com/office/drawing/2014/main" xmlns=""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5" name="Text Placeholder 7">
            <a:extLst>
              <a:ext uri="{FF2B5EF4-FFF2-40B4-BE49-F238E27FC236}">
                <a16:creationId xmlns:a16="http://schemas.microsoft.com/office/drawing/2014/main" xmlns=""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6" name="Text Placeholder 7">
            <a:extLst>
              <a:ext uri="{FF2B5EF4-FFF2-40B4-BE49-F238E27FC236}">
                <a16:creationId xmlns:a16="http://schemas.microsoft.com/office/drawing/2014/main" xmlns=""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9" name="Text Placeholder 7">
            <a:extLst>
              <a:ext uri="{FF2B5EF4-FFF2-40B4-BE49-F238E27FC236}">
                <a16:creationId xmlns:a16="http://schemas.microsoft.com/office/drawing/2014/main" xmlns=""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0" name="Text Placeholder 7">
            <a:extLst>
              <a:ext uri="{FF2B5EF4-FFF2-40B4-BE49-F238E27FC236}">
                <a16:creationId xmlns:a16="http://schemas.microsoft.com/office/drawing/2014/main" xmlns=""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3" name="Text Placeholder 7">
            <a:extLst>
              <a:ext uri="{FF2B5EF4-FFF2-40B4-BE49-F238E27FC236}">
                <a16:creationId xmlns:a16="http://schemas.microsoft.com/office/drawing/2014/main" xmlns=""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4" name="Text Placeholder 7">
            <a:extLst>
              <a:ext uri="{FF2B5EF4-FFF2-40B4-BE49-F238E27FC236}">
                <a16:creationId xmlns:a16="http://schemas.microsoft.com/office/drawing/2014/main" xmlns=""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7" name="Text Placeholder 7">
            <a:extLst>
              <a:ext uri="{FF2B5EF4-FFF2-40B4-BE49-F238E27FC236}">
                <a16:creationId xmlns:a16="http://schemas.microsoft.com/office/drawing/2014/main" xmlns=""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8" name="Text Placeholder 7">
            <a:extLst>
              <a:ext uri="{FF2B5EF4-FFF2-40B4-BE49-F238E27FC236}">
                <a16:creationId xmlns:a16="http://schemas.microsoft.com/office/drawing/2014/main" xmlns=""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54" name="Rectangle 53">
            <a:extLst>
              <a:ext uri="{FF2B5EF4-FFF2-40B4-BE49-F238E27FC236}">
                <a16:creationId xmlns:a16="http://schemas.microsoft.com/office/drawing/2014/main" xmlns=""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5" name="Picture Placeholder 10">
            <a:extLst>
              <a:ext uri="{FF2B5EF4-FFF2-40B4-BE49-F238E27FC236}">
                <a16:creationId xmlns:a16="http://schemas.microsoft.com/office/drawing/2014/main" xmlns=""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6" name="Rectangle 55">
            <a:extLst>
              <a:ext uri="{FF2B5EF4-FFF2-40B4-BE49-F238E27FC236}">
                <a16:creationId xmlns:a16="http://schemas.microsoft.com/office/drawing/2014/main" xmlns=""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7" name="Picture Placeholder 10">
            <a:extLst>
              <a:ext uri="{FF2B5EF4-FFF2-40B4-BE49-F238E27FC236}">
                <a16:creationId xmlns:a16="http://schemas.microsoft.com/office/drawing/2014/main" xmlns=""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8" name="Rectangle 57">
            <a:extLst>
              <a:ext uri="{FF2B5EF4-FFF2-40B4-BE49-F238E27FC236}">
                <a16:creationId xmlns:a16="http://schemas.microsoft.com/office/drawing/2014/main" xmlns=""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9" name="Picture Placeholder 10">
            <a:extLst>
              <a:ext uri="{FF2B5EF4-FFF2-40B4-BE49-F238E27FC236}">
                <a16:creationId xmlns:a16="http://schemas.microsoft.com/office/drawing/2014/main" xmlns=""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60" name="Rectangle 59">
            <a:extLst>
              <a:ext uri="{FF2B5EF4-FFF2-40B4-BE49-F238E27FC236}">
                <a16:creationId xmlns:a16="http://schemas.microsoft.com/office/drawing/2014/main" xmlns=""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61" name="Picture Placeholder 10">
            <a:extLst>
              <a:ext uri="{FF2B5EF4-FFF2-40B4-BE49-F238E27FC236}">
                <a16:creationId xmlns:a16="http://schemas.microsoft.com/office/drawing/2014/main" xmlns=""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7" name="Content Placeholder 6">
            <a:extLst>
              <a:ext uri="{FF2B5EF4-FFF2-40B4-BE49-F238E27FC236}">
                <a16:creationId xmlns:a16="http://schemas.microsoft.com/office/drawing/2014/main" xmlns=""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8" name="Content Placeholder 6">
            <a:extLst>
              <a:ext uri="{FF2B5EF4-FFF2-40B4-BE49-F238E27FC236}">
                <a16:creationId xmlns:a16="http://schemas.microsoft.com/office/drawing/2014/main" xmlns=""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9" name="Content Placeholder 6">
            <a:extLst>
              <a:ext uri="{FF2B5EF4-FFF2-40B4-BE49-F238E27FC236}">
                <a16:creationId xmlns:a16="http://schemas.microsoft.com/office/drawing/2014/main" xmlns=""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0" name="Content Placeholder 6">
            <a:extLst>
              <a:ext uri="{FF2B5EF4-FFF2-40B4-BE49-F238E27FC236}">
                <a16:creationId xmlns:a16="http://schemas.microsoft.com/office/drawing/2014/main" xmlns=""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1" name="Text Placeholder 10">
            <a:extLst>
              <a:ext uri="{FF2B5EF4-FFF2-40B4-BE49-F238E27FC236}">
                <a16:creationId xmlns:a16="http://schemas.microsoft.com/office/drawing/2014/main" xmlns=""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2" name="Text Placeholder 12">
            <a:extLst>
              <a:ext uri="{FF2B5EF4-FFF2-40B4-BE49-F238E27FC236}">
                <a16:creationId xmlns:a16="http://schemas.microsoft.com/office/drawing/2014/main" xmlns=""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3" name="Text Placeholder 10">
            <a:extLst>
              <a:ext uri="{FF2B5EF4-FFF2-40B4-BE49-F238E27FC236}">
                <a16:creationId xmlns:a16="http://schemas.microsoft.com/office/drawing/2014/main" xmlns=""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4" name="Text Placeholder 12">
            <a:extLst>
              <a:ext uri="{FF2B5EF4-FFF2-40B4-BE49-F238E27FC236}">
                <a16:creationId xmlns:a16="http://schemas.microsoft.com/office/drawing/2014/main" xmlns=""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5" name="Text Placeholder 10">
            <a:extLst>
              <a:ext uri="{FF2B5EF4-FFF2-40B4-BE49-F238E27FC236}">
                <a16:creationId xmlns:a16="http://schemas.microsoft.com/office/drawing/2014/main" xmlns=""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6" name="Text Placeholder 12">
            <a:extLst>
              <a:ext uri="{FF2B5EF4-FFF2-40B4-BE49-F238E27FC236}">
                <a16:creationId xmlns:a16="http://schemas.microsoft.com/office/drawing/2014/main" xmlns=""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7" name="Text Placeholder 10">
            <a:extLst>
              <a:ext uri="{FF2B5EF4-FFF2-40B4-BE49-F238E27FC236}">
                <a16:creationId xmlns:a16="http://schemas.microsoft.com/office/drawing/2014/main" xmlns=""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8" name="Text Placeholder 12">
            <a:extLst>
              <a:ext uri="{FF2B5EF4-FFF2-40B4-BE49-F238E27FC236}">
                <a16:creationId xmlns:a16="http://schemas.microsoft.com/office/drawing/2014/main" xmlns=""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9" name="Text Placeholder 12">
            <a:extLst>
              <a:ext uri="{FF2B5EF4-FFF2-40B4-BE49-F238E27FC236}">
                <a16:creationId xmlns:a16="http://schemas.microsoft.com/office/drawing/2014/main" xmlns=""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0" name="Text Placeholder 12">
            <a:extLst>
              <a:ext uri="{FF2B5EF4-FFF2-40B4-BE49-F238E27FC236}">
                <a16:creationId xmlns:a16="http://schemas.microsoft.com/office/drawing/2014/main" xmlns=""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1" name="Text Placeholder 12">
            <a:extLst>
              <a:ext uri="{FF2B5EF4-FFF2-40B4-BE49-F238E27FC236}">
                <a16:creationId xmlns:a16="http://schemas.microsoft.com/office/drawing/2014/main" xmlns=""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2" name="Text Placeholder 12">
            <a:extLst>
              <a:ext uri="{FF2B5EF4-FFF2-40B4-BE49-F238E27FC236}">
                <a16:creationId xmlns:a16="http://schemas.microsoft.com/office/drawing/2014/main" xmlns=""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a:xfrm>
            <a:off x="838200" y="6356350"/>
            <a:ext cx="1371600" cy="365125"/>
          </a:xfrm>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xmlns=""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grpSp>
        <p:nvGrpSpPr>
          <p:cNvPr id="971" name="Picture Placeholder 986" descr="abstract colourful illustration of buildings">
            <a:extLst>
              <a:ext uri="{FF2B5EF4-FFF2-40B4-BE49-F238E27FC236}">
                <a16:creationId xmlns:a16="http://schemas.microsoft.com/office/drawing/2014/main" xmlns=""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xmlns=""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xmlns=""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xmlns=""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xmlns=""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xmlns=""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xmlns=""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xmlns=""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xmlns=""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xmlns=""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xmlns=""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xmlns=""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xmlns=""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xmlns=""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xmlns=""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xmlns=""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xmlns=""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xmlns=""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xmlns=""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xmlns=""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xmlns=""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xmlns=""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xmlns=""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xmlns=""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xmlns=""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xmlns=""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xmlns=""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xmlns=""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xmlns=""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xmlns=""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xmlns=""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xmlns=""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xmlns=""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xmlns=""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xmlns=""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xmlns=""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xmlns=""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xmlns=""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xmlns=""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xmlns=""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xmlns=""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xmlns=""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xmlns=""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xmlns=""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xmlns=""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xmlns=""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xmlns=""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xmlns=""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xmlns=""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xmlns=""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xmlns=""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xmlns=""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xmlns=""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xmlns=""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xmlns=""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xmlns=""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xmlns=""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xmlns=""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xmlns=""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xmlns=""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xmlns=""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xmlns=""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xmlns=""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xmlns=""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xmlns=""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xmlns=""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xmlns=""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xmlns=""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xmlns=""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xmlns=""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xmlns=""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xmlns=""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xmlns=""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xmlns=""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xmlns=""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xmlns=""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xmlns=""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xmlns=""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xmlns=""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xmlns=""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xmlns=""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xmlns=""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xmlns=""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xmlns=""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xmlns=""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xmlns=""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xmlns=""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xmlns=""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xmlns=""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xmlns=""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xmlns=""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xmlns=""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xmlns=""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xmlns=""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xmlns=""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xmlns=""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xmlns=""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xmlns=""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xmlns=""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xmlns=""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xmlns=""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xmlns=""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xmlns=""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xmlns=""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xmlns=""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xmlns=""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xmlns=""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xmlns=""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xmlns=""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xmlns=""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xmlns=""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xmlns=""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xmlns=""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xmlns=""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xmlns=""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xmlns=""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xmlns=""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xmlns=""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xmlns=""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xmlns=""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xmlns=""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xmlns=""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xmlns=""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xmlns=""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xmlns=""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xmlns=""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xmlns=""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xmlns=""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xmlns=""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xmlns=""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xmlns=""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xmlns=""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xmlns=""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xmlns=""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xmlns=""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xmlns=""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xmlns=""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xmlns=""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xmlns=""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xmlns=""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xmlns=""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xmlns=""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xmlns=""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xmlns=""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xmlns=""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xmlns=""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xmlns=""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xmlns=""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xmlns=""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xmlns=""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xmlns=""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xmlns=""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xmlns=""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xmlns=""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xmlns=""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xmlns=""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xmlns=""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xmlns=""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xmlns=""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xmlns=""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xmlns=""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xmlns=""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xmlns=""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xmlns=""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xmlns=""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xmlns=""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xmlns=""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xmlns=""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xmlns=""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xmlns=""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xmlns=""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xmlns=""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xmlns=""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xmlns=""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xmlns=""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xmlns=""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xmlns=""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xmlns=""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xmlns=""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xmlns=""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xmlns=""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xmlns=""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xmlns=""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xmlns=""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xmlns=""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xmlns=""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xmlns=""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xmlns=""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xmlns=""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xmlns=""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xmlns=""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xmlns=""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xmlns=""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xmlns=""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xmlns=""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xmlns=""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xmlns=""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xmlns=""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xmlns=""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xmlns=""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xmlns=""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xmlns=""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xmlns=""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xmlns=""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xmlns=""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xmlns=""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xmlns=""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xmlns=""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xmlns=""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xmlns=""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xmlns=""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xmlns=""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xmlns=""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xmlns=""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xmlns=""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xmlns=""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xmlns=""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xmlns=""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xmlns=""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xmlns=""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xmlns=""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xmlns=""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xmlns=""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xmlns=""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xmlns=""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xmlns=""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xmlns=""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xmlns=""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xmlns=""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xmlns=""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xmlns=""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xmlns=""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xmlns=""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xmlns=""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xmlns=""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xmlns=""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xmlns=""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xmlns=""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xmlns=""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xmlns=""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xmlns=""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xmlns=""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xmlns=""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xmlns=""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xmlns=""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xmlns=""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xmlns=""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xmlns=""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xmlns=""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xmlns=""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xmlns=""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xmlns=""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xmlns=""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xmlns=""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xmlns=""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xmlns=""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xmlns=""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xmlns=""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xmlns=""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xmlns=""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xmlns=""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xmlns=""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xmlns=""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xmlns=""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xmlns=""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xmlns=""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xmlns=""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xmlns=""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xmlns=""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xmlns=""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xmlns=""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xmlns=""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xmlns=""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xmlns=""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xmlns=""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xmlns=""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xmlns=""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xmlns=""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xmlns=""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xmlns=""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xmlns=""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xmlns=""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xmlns=""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xmlns=""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xmlns=""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xmlns=""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xmlns=""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xmlns=""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xmlns=""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xmlns=""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xmlns=""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xmlns=""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xmlns=""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xmlns=""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xmlns=""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xmlns=""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xmlns=""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xmlns=""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xmlns=""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xmlns=""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xmlns=""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xmlns=""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xmlns=""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xmlns=""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xmlns=""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xmlns=""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xmlns=""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xmlns=""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xmlns=""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xmlns=""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xmlns=""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xmlns=""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xmlns=""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xmlns=""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xmlns=""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xmlns=""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xmlns=""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xmlns=""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xmlns=""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xmlns=""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xmlns=""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xmlns=""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xmlns=""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xmlns=""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xmlns=""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xmlns=""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xmlns=""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xmlns=""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xmlns=""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xmlns=""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xmlns=""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xmlns=""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xmlns=""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xmlns=""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xmlns=""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xmlns=""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xmlns=""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xmlns=""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xmlns=""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xmlns=""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xmlns=""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xmlns=""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xmlns=""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xmlns=""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xmlns=""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xmlns=""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xmlns=""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xmlns=""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xmlns=""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xmlns=""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xmlns=""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xmlns=""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xmlns=""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xmlns=""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xmlns=""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xmlns=""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xmlns=""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xmlns=""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xmlns=""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xmlns=""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xmlns=""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xmlns=""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xmlns=""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xmlns=""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xmlns=""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xmlns=""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xmlns=""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xmlns=""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xmlns=""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xmlns=""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xmlns=""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xmlns=""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xmlns=""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xmlns=""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xmlns=""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xmlns=""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xmlns=""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xmlns=""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xmlns=""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xmlns=""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xmlns=""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xmlns=""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xmlns=""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xmlns=""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xmlns=""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xmlns=""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xmlns=""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xmlns=""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xmlns=""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xmlns=""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xmlns=""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xmlns=""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xmlns=""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xmlns=""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xmlns=""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xmlns=""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xmlns=""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xmlns=""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xmlns=""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xmlns=""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xmlns=""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xmlns=""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xmlns=""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xmlns=""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xmlns=""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xmlns=""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xmlns=""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xmlns=""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xmlns=""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xmlns=""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xmlns=""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xmlns=""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xmlns=""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xmlns=""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xmlns=""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xmlns=""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xmlns=""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xmlns=""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xmlns=""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xmlns=""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xmlns=""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xmlns=""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xmlns=""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xmlns=""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xmlns=""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xmlns=""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xmlns=""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xmlns=""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xmlns=""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xmlns=""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xmlns=""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xmlns=""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xmlns=""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xmlns=""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xmlns=""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xmlns=""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xmlns=""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xmlns=""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xmlns=""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xmlns=""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xmlns=""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xmlns=""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xmlns=""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xmlns=""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xmlns=""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xmlns=""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xmlns=""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xmlns=""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xmlns=""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xmlns=""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xmlns=""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xmlns=""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xmlns=""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xmlns=""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xmlns=""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xmlns=""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xmlns=""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xmlns=""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xmlns=""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xmlns=""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xmlns=""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xmlns=""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xmlns=""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xmlns=""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xmlns=""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xmlns=""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xmlns=""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xmlns=""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xmlns=""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xmlns=""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xmlns=""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xmlns=""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xmlns=""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xmlns=""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xmlns=""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xmlns=""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xmlns=""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xmlns=""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xmlns=""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xmlns=""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xmlns=""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xmlns=""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xmlns=""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xmlns=""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xmlns=""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xmlns=""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xmlns=""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xmlns=""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xmlns=""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xmlns=""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xmlns=""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xmlns=""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xmlns=""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xmlns=""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xmlns=""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xmlns=""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xmlns=""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xmlns=""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xmlns=""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xmlns=""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xmlns=""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xmlns=""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xmlns=""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xmlns=""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xmlns=""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xmlns=""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xmlns=""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xmlns=""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xmlns=""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xmlns=""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xmlns=""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xmlns=""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xmlns=""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xmlns=""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xmlns=""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xmlns=""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xmlns=""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xmlns=""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xmlns=""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xmlns=""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xmlns=""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xmlns=""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xmlns=""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xmlns=""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xmlns=""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xmlns=""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xmlns=""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xmlns=""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xmlns=""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xmlns=""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xmlns=""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xmlns=""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xmlns=""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xmlns=""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xmlns=""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xmlns=""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xmlns=""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xmlns=""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xmlns=""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xmlns=""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xmlns=""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xmlns=""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xmlns=""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xmlns=""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xmlns=""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xmlns=""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xmlns=""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xmlns=""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xmlns=""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xmlns=""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xmlns=""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xmlns=""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xmlns=""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xmlns=""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xmlns=""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xmlns=""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xmlns=""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xmlns=""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xmlns=""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xmlns=""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xmlns=""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xmlns=""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xmlns=""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xmlns=""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xmlns=""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xmlns=""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xmlns=""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xmlns=""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xmlns=""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xmlns=""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xmlns=""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xmlns=""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xmlns=""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xmlns=""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xmlns=""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xmlns=""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xmlns=""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xmlns=""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xmlns=""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xmlns=""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xmlns=""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xmlns=""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xmlns=""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xmlns=""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xmlns=""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xmlns=""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xmlns=""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xmlns=""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xmlns=""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xmlns=""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xmlns=""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xmlns=""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xmlns=""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xmlns=""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xmlns=""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xmlns=""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xmlns=""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xmlns=""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xmlns=""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xmlns=""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xmlns=""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xmlns=""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xmlns=""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xmlns=""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xmlns=""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xmlns=""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xmlns=""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xmlns=""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xmlns=""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xmlns=""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xmlns=""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xmlns=""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xmlns=""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xmlns=""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xmlns=""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xmlns=""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xmlns=""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xmlns=""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xmlns=""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xmlns=""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xmlns=""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xmlns=""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xmlns=""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xmlns=""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xmlns=""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xmlns=""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xmlns=""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xmlns=""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xmlns=""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xmlns=""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xmlns=""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xmlns=""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xmlns=""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xmlns=""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xmlns=""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xmlns=""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xmlns=""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xmlns=""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xmlns=""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xmlns=""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xmlns=""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xmlns=""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xmlns=""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xmlns=""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xmlns=""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xmlns=""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xmlns=""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xmlns=""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xmlns=""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xmlns=""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xmlns=""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xmlns=""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xmlns=""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xmlns=""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xmlns=""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xmlns=""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xmlns=""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xmlns=""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xmlns=""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xmlns=""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xmlns=""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xmlns=""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xmlns=""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xmlns=""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xmlns=""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xmlns=""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xmlns=""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xmlns=""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xmlns=""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xmlns=""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xmlns=""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xmlns=""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xmlns=""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xmlns=""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xmlns=""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xmlns=""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xmlns=""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xmlns=""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xmlns=""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xmlns=""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xmlns=""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xmlns=""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xmlns=""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xmlns=""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xmlns=""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xmlns=""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xmlns=""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xmlns=""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xmlns=""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xmlns=""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xmlns=""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xmlns=""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xmlns=""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xmlns=""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xmlns=""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xmlns=""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xmlns=""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xmlns=""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xmlns=""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xmlns=""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xmlns=""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xmlns=""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xmlns=""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xmlns=""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xmlns=""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xmlns=""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xmlns=""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xmlns=""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xmlns=""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xmlns=""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xmlns=""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xmlns=""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xmlns=""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xmlns=""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xmlns=""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xmlns=""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xmlns=""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xmlns=""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xmlns=""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xmlns=""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xmlns=""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xmlns=""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xmlns=""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xmlns=""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xmlns=""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xmlns=""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xmlns=""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xmlns=""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xmlns=""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xmlns=""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xmlns=""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xmlns=""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xmlns=""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xmlns=""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xmlns=""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xmlns=""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xmlns=""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xmlns=""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xmlns=""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xmlns=""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xmlns=""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xmlns=""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xmlns=""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xmlns=""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xmlns=""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xmlns=""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xmlns=""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xmlns=""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xmlns=""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xmlns=""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xmlns=""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xmlns=""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xmlns=""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xmlns=""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xmlns=""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xmlns=""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xmlns=""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xmlns=""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xmlns=""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xmlns=""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xmlns=""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xmlns=""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xmlns=""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xmlns=""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xmlns=""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xmlns=""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xmlns=""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xmlns=""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xmlns=""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xmlns=""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xmlns=""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xmlns=""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xmlns=""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xmlns=""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xmlns=""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xmlns=""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xmlns=""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xmlns=""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xmlns=""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xmlns=""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xmlns=""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xmlns=""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xmlns=""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xmlns=""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xmlns=""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xmlns=""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xmlns=""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xmlns=""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xmlns=""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xmlns=""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xmlns=""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xmlns=""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xmlns=""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xmlns=""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xmlns=""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xmlns=""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xmlns=""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xmlns=""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xmlns=""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xmlns=""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xmlns=""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xmlns=""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xmlns=""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xmlns=""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xmlns=""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xmlns=""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xmlns=""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xmlns=""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xmlns=""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xmlns=""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xmlns=""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xmlns=""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xmlns=""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xmlns=""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xmlns=""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xmlns=""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xmlns=""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xmlns=""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xmlns=""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xmlns=""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xmlns=""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xmlns=""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xmlns=""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xmlns=""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xmlns=""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xmlns=""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xmlns=""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xmlns=""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xmlns=""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xmlns=""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xmlns=""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xmlns=""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xmlns=""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xmlns=""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xmlns=""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xmlns=""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xmlns=""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xmlns=""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xmlns=""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xmlns=""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xmlns=""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xmlns=""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xmlns=""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xmlns=""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xmlns=""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xmlns=""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xmlns=""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xmlns=""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xmlns=""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xmlns=""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xmlns=""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xmlns=""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xmlns=""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xmlns=""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xmlns=""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xmlns=""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xmlns=""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xmlns=""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xmlns=""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xmlns=""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xmlns=""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xmlns=""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xmlns=""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xmlns=""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xmlns=""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xmlns=""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xmlns=""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xmlns=""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xmlns=""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xmlns=""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xmlns=""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xmlns=""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xmlns=""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xmlns=""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xmlns=""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xmlns=""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xmlns=""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xmlns=""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xmlns=""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xmlns=""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xmlns=""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xmlns=""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xmlns=""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xmlns=""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xmlns=""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xmlns=""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xmlns=""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xmlns=""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xmlns=""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xmlns=""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xmlns=""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xmlns=""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xmlns=""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xmlns=""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xmlns=""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xmlns=""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xmlns=""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xmlns=""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xmlns=""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xmlns=""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xmlns=""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xmlns=""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xmlns=""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xmlns=""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xmlns=""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xmlns=""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xmlns=""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xmlns=""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xmlns=""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xmlns=""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xmlns=""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xmlns=""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xmlns=""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xmlns=""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xmlns=""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xmlns=""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xmlns=""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xmlns=""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xmlns=""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en-GB" noProof="0"/>
            </a:p>
          </p:txBody>
        </p:sp>
        <p:sp>
          <p:nvSpPr>
            <p:cNvPr id="1890" name="Freeform: Shape 1889">
              <a:extLst>
                <a:ext uri="{FF2B5EF4-FFF2-40B4-BE49-F238E27FC236}">
                  <a16:creationId xmlns:a16="http://schemas.microsoft.com/office/drawing/2014/main" xmlns=""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en-GB" noProof="0"/>
            </a:p>
          </p:txBody>
        </p:sp>
        <p:sp>
          <p:nvSpPr>
            <p:cNvPr id="1891" name="Freeform: Shape 1890">
              <a:extLst>
                <a:ext uri="{FF2B5EF4-FFF2-40B4-BE49-F238E27FC236}">
                  <a16:creationId xmlns:a16="http://schemas.microsoft.com/office/drawing/2014/main" xmlns=""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en-GB" noProof="0"/>
            </a:p>
          </p:txBody>
        </p:sp>
        <p:sp>
          <p:nvSpPr>
            <p:cNvPr id="1892" name="Freeform: Shape 1891">
              <a:extLst>
                <a:ext uri="{FF2B5EF4-FFF2-40B4-BE49-F238E27FC236}">
                  <a16:creationId xmlns:a16="http://schemas.microsoft.com/office/drawing/2014/main" xmlns=""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en-GB" noProof="0"/>
            </a:p>
          </p:txBody>
        </p:sp>
        <p:sp>
          <p:nvSpPr>
            <p:cNvPr id="1893" name="Freeform: Shape 1892">
              <a:extLst>
                <a:ext uri="{FF2B5EF4-FFF2-40B4-BE49-F238E27FC236}">
                  <a16:creationId xmlns:a16="http://schemas.microsoft.com/office/drawing/2014/main" xmlns=""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en-GB" noProof="0"/>
            </a:p>
          </p:txBody>
        </p:sp>
        <p:sp>
          <p:nvSpPr>
            <p:cNvPr id="1894" name="Freeform: Shape 1893">
              <a:extLst>
                <a:ext uri="{FF2B5EF4-FFF2-40B4-BE49-F238E27FC236}">
                  <a16:creationId xmlns:a16="http://schemas.microsoft.com/office/drawing/2014/main" xmlns=""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en-GB" noProof="0"/>
            </a:p>
          </p:txBody>
        </p:sp>
        <p:sp>
          <p:nvSpPr>
            <p:cNvPr id="1895" name="Freeform: Shape 1894">
              <a:extLst>
                <a:ext uri="{FF2B5EF4-FFF2-40B4-BE49-F238E27FC236}">
                  <a16:creationId xmlns:a16="http://schemas.microsoft.com/office/drawing/2014/main" xmlns=""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6" name="Freeform: Shape 1895">
              <a:extLst>
                <a:ext uri="{FF2B5EF4-FFF2-40B4-BE49-F238E27FC236}">
                  <a16:creationId xmlns:a16="http://schemas.microsoft.com/office/drawing/2014/main" xmlns=""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en-GB" noProof="0"/>
            </a:p>
          </p:txBody>
        </p:sp>
        <p:sp>
          <p:nvSpPr>
            <p:cNvPr id="1897" name="Freeform: Shape 1896">
              <a:extLst>
                <a:ext uri="{FF2B5EF4-FFF2-40B4-BE49-F238E27FC236}">
                  <a16:creationId xmlns:a16="http://schemas.microsoft.com/office/drawing/2014/main" xmlns=""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8" name="Freeform: Shape 1897">
              <a:extLst>
                <a:ext uri="{FF2B5EF4-FFF2-40B4-BE49-F238E27FC236}">
                  <a16:creationId xmlns:a16="http://schemas.microsoft.com/office/drawing/2014/main" xmlns=""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en-GB" noProof="0"/>
            </a:p>
          </p:txBody>
        </p:sp>
        <p:sp>
          <p:nvSpPr>
            <p:cNvPr id="1899" name="Freeform: Shape 1898">
              <a:extLst>
                <a:ext uri="{FF2B5EF4-FFF2-40B4-BE49-F238E27FC236}">
                  <a16:creationId xmlns:a16="http://schemas.microsoft.com/office/drawing/2014/main" xmlns=""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0" name="Freeform: Shape 1899">
              <a:extLst>
                <a:ext uri="{FF2B5EF4-FFF2-40B4-BE49-F238E27FC236}">
                  <a16:creationId xmlns:a16="http://schemas.microsoft.com/office/drawing/2014/main" xmlns=""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1" name="Freeform: Shape 1900">
              <a:extLst>
                <a:ext uri="{FF2B5EF4-FFF2-40B4-BE49-F238E27FC236}">
                  <a16:creationId xmlns:a16="http://schemas.microsoft.com/office/drawing/2014/main" xmlns=""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en-GB" noProof="0"/>
            </a:p>
          </p:txBody>
        </p:sp>
        <p:sp>
          <p:nvSpPr>
            <p:cNvPr id="1902" name="Freeform: Shape 1901">
              <a:extLst>
                <a:ext uri="{FF2B5EF4-FFF2-40B4-BE49-F238E27FC236}">
                  <a16:creationId xmlns:a16="http://schemas.microsoft.com/office/drawing/2014/main" xmlns=""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en-GB" noProof="0"/>
            </a:p>
          </p:txBody>
        </p:sp>
        <p:sp>
          <p:nvSpPr>
            <p:cNvPr id="1903" name="Freeform: Shape 1902">
              <a:extLst>
                <a:ext uri="{FF2B5EF4-FFF2-40B4-BE49-F238E27FC236}">
                  <a16:creationId xmlns:a16="http://schemas.microsoft.com/office/drawing/2014/main" xmlns=""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en-GB" noProof="0"/>
            </a:p>
          </p:txBody>
        </p:sp>
        <p:sp>
          <p:nvSpPr>
            <p:cNvPr id="1904" name="Freeform: Shape 1903">
              <a:extLst>
                <a:ext uri="{FF2B5EF4-FFF2-40B4-BE49-F238E27FC236}">
                  <a16:creationId xmlns:a16="http://schemas.microsoft.com/office/drawing/2014/main" xmlns=""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en-GB" noProof="0"/>
            </a:p>
          </p:txBody>
        </p:sp>
        <p:sp>
          <p:nvSpPr>
            <p:cNvPr id="1905" name="Freeform: Shape 1904">
              <a:extLst>
                <a:ext uri="{FF2B5EF4-FFF2-40B4-BE49-F238E27FC236}">
                  <a16:creationId xmlns:a16="http://schemas.microsoft.com/office/drawing/2014/main" xmlns=""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906" name="Freeform: Shape 1905">
              <a:extLst>
                <a:ext uri="{FF2B5EF4-FFF2-40B4-BE49-F238E27FC236}">
                  <a16:creationId xmlns:a16="http://schemas.microsoft.com/office/drawing/2014/main" xmlns=""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en-GB" noProof="0"/>
            </a:p>
          </p:txBody>
        </p:sp>
        <p:sp>
          <p:nvSpPr>
            <p:cNvPr id="1907" name="Freeform: Shape 1906">
              <a:extLst>
                <a:ext uri="{FF2B5EF4-FFF2-40B4-BE49-F238E27FC236}">
                  <a16:creationId xmlns:a16="http://schemas.microsoft.com/office/drawing/2014/main" xmlns=""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en-GB" noProof="0"/>
            </a:p>
          </p:txBody>
        </p:sp>
        <p:sp>
          <p:nvSpPr>
            <p:cNvPr id="1908" name="Freeform: Shape 1907">
              <a:extLst>
                <a:ext uri="{FF2B5EF4-FFF2-40B4-BE49-F238E27FC236}">
                  <a16:creationId xmlns:a16="http://schemas.microsoft.com/office/drawing/2014/main" xmlns=""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en-GB" noProof="0"/>
            </a:p>
          </p:txBody>
        </p:sp>
        <p:sp>
          <p:nvSpPr>
            <p:cNvPr id="1909" name="Freeform: Shape 1908">
              <a:extLst>
                <a:ext uri="{FF2B5EF4-FFF2-40B4-BE49-F238E27FC236}">
                  <a16:creationId xmlns:a16="http://schemas.microsoft.com/office/drawing/2014/main" xmlns=""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en-GB" noProof="0"/>
            </a:p>
          </p:txBody>
        </p:sp>
        <p:sp>
          <p:nvSpPr>
            <p:cNvPr id="1910" name="Freeform: Shape 1909">
              <a:extLst>
                <a:ext uri="{FF2B5EF4-FFF2-40B4-BE49-F238E27FC236}">
                  <a16:creationId xmlns:a16="http://schemas.microsoft.com/office/drawing/2014/main" xmlns=""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en-GB" noProof="0"/>
            </a:p>
          </p:txBody>
        </p:sp>
        <p:sp>
          <p:nvSpPr>
            <p:cNvPr id="1911" name="Freeform: Shape 1910">
              <a:extLst>
                <a:ext uri="{FF2B5EF4-FFF2-40B4-BE49-F238E27FC236}">
                  <a16:creationId xmlns:a16="http://schemas.microsoft.com/office/drawing/2014/main" xmlns=""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en-GB" noProof="0"/>
            </a:p>
          </p:txBody>
        </p:sp>
        <p:sp>
          <p:nvSpPr>
            <p:cNvPr id="1912" name="Freeform: Shape 1911">
              <a:extLst>
                <a:ext uri="{FF2B5EF4-FFF2-40B4-BE49-F238E27FC236}">
                  <a16:creationId xmlns:a16="http://schemas.microsoft.com/office/drawing/2014/main" xmlns=""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en-GB" noProof="0"/>
            </a:p>
          </p:txBody>
        </p:sp>
        <p:sp>
          <p:nvSpPr>
            <p:cNvPr id="1913" name="Freeform: Shape 1912">
              <a:extLst>
                <a:ext uri="{FF2B5EF4-FFF2-40B4-BE49-F238E27FC236}">
                  <a16:creationId xmlns:a16="http://schemas.microsoft.com/office/drawing/2014/main" xmlns=""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4" name="Freeform: Shape 1913">
              <a:extLst>
                <a:ext uri="{FF2B5EF4-FFF2-40B4-BE49-F238E27FC236}">
                  <a16:creationId xmlns:a16="http://schemas.microsoft.com/office/drawing/2014/main" xmlns=""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915" name="Freeform: Shape 1914">
              <a:extLst>
                <a:ext uri="{FF2B5EF4-FFF2-40B4-BE49-F238E27FC236}">
                  <a16:creationId xmlns:a16="http://schemas.microsoft.com/office/drawing/2014/main" xmlns=""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6" name="Freeform: Shape 1915">
              <a:extLst>
                <a:ext uri="{FF2B5EF4-FFF2-40B4-BE49-F238E27FC236}">
                  <a16:creationId xmlns:a16="http://schemas.microsoft.com/office/drawing/2014/main" xmlns=""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en-GB" noProof="0"/>
            </a:p>
          </p:txBody>
        </p:sp>
        <p:sp>
          <p:nvSpPr>
            <p:cNvPr id="1917" name="Freeform: Shape 1916">
              <a:extLst>
                <a:ext uri="{FF2B5EF4-FFF2-40B4-BE49-F238E27FC236}">
                  <a16:creationId xmlns:a16="http://schemas.microsoft.com/office/drawing/2014/main" xmlns=""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en-GB" noProof="0"/>
            </a:p>
          </p:txBody>
        </p:sp>
        <p:sp>
          <p:nvSpPr>
            <p:cNvPr id="1918" name="Freeform: Shape 1917">
              <a:extLst>
                <a:ext uri="{FF2B5EF4-FFF2-40B4-BE49-F238E27FC236}">
                  <a16:creationId xmlns:a16="http://schemas.microsoft.com/office/drawing/2014/main" xmlns=""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en-GB" noProof="0"/>
            </a:p>
          </p:txBody>
        </p:sp>
        <p:sp>
          <p:nvSpPr>
            <p:cNvPr id="1919" name="Freeform: Shape 1918">
              <a:extLst>
                <a:ext uri="{FF2B5EF4-FFF2-40B4-BE49-F238E27FC236}">
                  <a16:creationId xmlns:a16="http://schemas.microsoft.com/office/drawing/2014/main" xmlns=""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en-GB" noProof="0"/>
            </a:p>
          </p:txBody>
        </p:sp>
        <p:sp>
          <p:nvSpPr>
            <p:cNvPr id="1920" name="Freeform: Shape 1919">
              <a:extLst>
                <a:ext uri="{FF2B5EF4-FFF2-40B4-BE49-F238E27FC236}">
                  <a16:creationId xmlns:a16="http://schemas.microsoft.com/office/drawing/2014/main" xmlns=""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en-GB" noProof="0"/>
            </a:p>
          </p:txBody>
        </p:sp>
        <p:sp>
          <p:nvSpPr>
            <p:cNvPr id="1921" name="Freeform: Shape 1920">
              <a:extLst>
                <a:ext uri="{FF2B5EF4-FFF2-40B4-BE49-F238E27FC236}">
                  <a16:creationId xmlns:a16="http://schemas.microsoft.com/office/drawing/2014/main" xmlns=""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en-GB" noProof="0"/>
            </a:p>
          </p:txBody>
        </p:sp>
        <p:sp>
          <p:nvSpPr>
            <p:cNvPr id="1922" name="Freeform: Shape 1921">
              <a:extLst>
                <a:ext uri="{FF2B5EF4-FFF2-40B4-BE49-F238E27FC236}">
                  <a16:creationId xmlns:a16="http://schemas.microsoft.com/office/drawing/2014/main" xmlns=""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en-GB" noProof="0"/>
            </a:p>
          </p:txBody>
        </p:sp>
        <p:sp>
          <p:nvSpPr>
            <p:cNvPr id="1923" name="Freeform: Shape 1922">
              <a:extLst>
                <a:ext uri="{FF2B5EF4-FFF2-40B4-BE49-F238E27FC236}">
                  <a16:creationId xmlns:a16="http://schemas.microsoft.com/office/drawing/2014/main" xmlns=""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en-GB" noProof="0"/>
            </a:p>
          </p:txBody>
        </p:sp>
        <p:sp>
          <p:nvSpPr>
            <p:cNvPr id="1924" name="Freeform: Shape 1923">
              <a:extLst>
                <a:ext uri="{FF2B5EF4-FFF2-40B4-BE49-F238E27FC236}">
                  <a16:creationId xmlns:a16="http://schemas.microsoft.com/office/drawing/2014/main" xmlns=""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en-GB" noProof="0"/>
            </a:p>
          </p:txBody>
        </p:sp>
        <p:sp>
          <p:nvSpPr>
            <p:cNvPr id="1925" name="Freeform: Shape 1924">
              <a:extLst>
                <a:ext uri="{FF2B5EF4-FFF2-40B4-BE49-F238E27FC236}">
                  <a16:creationId xmlns:a16="http://schemas.microsoft.com/office/drawing/2014/main" xmlns=""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en-GB" noProof="0"/>
            </a:p>
          </p:txBody>
        </p:sp>
        <p:sp>
          <p:nvSpPr>
            <p:cNvPr id="1926" name="Freeform: Shape 1925">
              <a:extLst>
                <a:ext uri="{FF2B5EF4-FFF2-40B4-BE49-F238E27FC236}">
                  <a16:creationId xmlns:a16="http://schemas.microsoft.com/office/drawing/2014/main" xmlns=""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en-GB" noProof="0"/>
            </a:p>
          </p:txBody>
        </p:sp>
        <p:sp>
          <p:nvSpPr>
            <p:cNvPr id="1927" name="Freeform: Shape 1926">
              <a:extLst>
                <a:ext uri="{FF2B5EF4-FFF2-40B4-BE49-F238E27FC236}">
                  <a16:creationId xmlns:a16="http://schemas.microsoft.com/office/drawing/2014/main" xmlns=""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en-GB" noProof="0"/>
            </a:p>
          </p:txBody>
        </p:sp>
        <p:sp>
          <p:nvSpPr>
            <p:cNvPr id="1928" name="Freeform: Shape 1927">
              <a:extLst>
                <a:ext uri="{FF2B5EF4-FFF2-40B4-BE49-F238E27FC236}">
                  <a16:creationId xmlns:a16="http://schemas.microsoft.com/office/drawing/2014/main" xmlns=""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en-GB" noProof="0"/>
            </a:p>
          </p:txBody>
        </p:sp>
        <p:sp>
          <p:nvSpPr>
            <p:cNvPr id="1929" name="Freeform: Shape 1928">
              <a:extLst>
                <a:ext uri="{FF2B5EF4-FFF2-40B4-BE49-F238E27FC236}">
                  <a16:creationId xmlns:a16="http://schemas.microsoft.com/office/drawing/2014/main" xmlns=""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en-GB" noProof="0"/>
            </a:p>
          </p:txBody>
        </p:sp>
        <p:sp>
          <p:nvSpPr>
            <p:cNvPr id="1930" name="Freeform: Shape 1929">
              <a:extLst>
                <a:ext uri="{FF2B5EF4-FFF2-40B4-BE49-F238E27FC236}">
                  <a16:creationId xmlns:a16="http://schemas.microsoft.com/office/drawing/2014/main" xmlns=""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en-GB" noProof="0"/>
            </a:p>
          </p:txBody>
        </p:sp>
        <p:sp>
          <p:nvSpPr>
            <p:cNvPr id="1931" name="Freeform: Shape 1930">
              <a:extLst>
                <a:ext uri="{FF2B5EF4-FFF2-40B4-BE49-F238E27FC236}">
                  <a16:creationId xmlns:a16="http://schemas.microsoft.com/office/drawing/2014/main" xmlns=""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en-GB" noProof="0"/>
            </a:p>
          </p:txBody>
        </p:sp>
        <p:sp>
          <p:nvSpPr>
            <p:cNvPr id="1932" name="Freeform: Shape 1931">
              <a:extLst>
                <a:ext uri="{FF2B5EF4-FFF2-40B4-BE49-F238E27FC236}">
                  <a16:creationId xmlns:a16="http://schemas.microsoft.com/office/drawing/2014/main" xmlns=""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urful illustration of buildings">
            <a:extLst>
              <a:ext uri="{FF2B5EF4-FFF2-40B4-BE49-F238E27FC236}">
                <a16:creationId xmlns:a16="http://schemas.microsoft.com/office/drawing/2014/main" xmlns=""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xmlns=""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xmlns=""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xmlns=""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xmlns=""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xmlns=""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xmlns=""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xmlns=""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xmlns=""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xmlns=""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xmlns=""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xmlns=""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xmlns=""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xmlns=""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xmlns=""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xmlns=""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xmlns=""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xmlns=""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xmlns=""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xmlns=""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xmlns=""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xmlns=""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xmlns=""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xmlns=""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xmlns=""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xmlns=""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xmlns=""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xmlns=""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xmlns=""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xmlns=""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xmlns=""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xmlns=""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xmlns=""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xmlns=""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xmlns=""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xmlns=""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xmlns=""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xmlns=""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xmlns=""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xmlns=""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xmlns=""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xmlns=""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xmlns=""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xmlns=""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xmlns=""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xmlns=""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xmlns=""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xmlns=""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xmlns=""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xmlns=""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xmlns=""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xmlns=""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xmlns=""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xmlns=""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xmlns=""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xmlns=""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xmlns=""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xmlns=""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xmlns=""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xmlns=""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xmlns=""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xmlns=""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xmlns=""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xmlns=""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xmlns=""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xmlns=""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xmlns=""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xmlns=""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xmlns=""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xmlns=""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xmlns=""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xmlns=""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xmlns=""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xmlns=""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xmlns=""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xmlns=""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xmlns=""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xmlns=""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xmlns=""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xmlns=""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xmlns=""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xmlns=""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xmlns=""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xmlns=""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xmlns=""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xmlns=""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xmlns=""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xmlns=""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xmlns=""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xmlns=""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xmlns=""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xmlns=""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xmlns=""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xmlns=""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xmlns=""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xmlns=""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xmlns=""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xmlns=""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xmlns=""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xmlns=""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xmlns=""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xmlns=""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xmlns=""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xmlns=""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xmlns=""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xmlns=""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xmlns=""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xmlns=""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xmlns=""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xmlns=""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xmlns=""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xmlns=""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xmlns=""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xmlns=""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xmlns=""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xmlns=""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xmlns=""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xmlns=""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xmlns=""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xmlns=""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xmlns=""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xmlns=""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xmlns=""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xmlns=""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xmlns=""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xmlns=""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xmlns=""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xmlns=""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xmlns=""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xmlns=""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xmlns=""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xmlns=""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xmlns=""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xmlns=""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xmlns=""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xmlns=""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xmlns=""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xmlns=""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xmlns=""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xmlns=""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xmlns=""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xmlns=""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xmlns=""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xmlns=""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xmlns=""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xmlns=""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xmlns=""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xmlns=""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xmlns=""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xmlns=""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xmlns=""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xmlns=""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xmlns=""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xmlns=""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xmlns=""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xmlns=""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xmlns=""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xmlns=""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xmlns=""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xmlns=""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xmlns=""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xmlns=""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xmlns=""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xmlns=""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xmlns=""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xmlns=""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xmlns=""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xmlns=""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xmlns=""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xmlns=""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xmlns=""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xmlns=""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xmlns=""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xmlns=""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xmlns=""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xmlns=""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xmlns=""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xmlns=""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xmlns=""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xmlns=""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xmlns=""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xmlns=""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xmlns=""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xmlns=""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xmlns=""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xmlns=""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xmlns=""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xmlns=""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xmlns=""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xmlns=""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xmlns=""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xmlns=""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xmlns=""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xmlns=""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xmlns=""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xmlns=""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xmlns=""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xmlns=""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xmlns=""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xmlns=""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xmlns=""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xmlns=""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xmlns=""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xmlns=""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xmlns=""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xmlns=""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xmlns=""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xmlns=""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xmlns=""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xmlns=""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xmlns=""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xmlns=""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xmlns=""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xmlns=""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xmlns=""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xmlns=""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xmlns=""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xmlns=""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xmlns=""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xmlns=""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xmlns=""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xmlns=""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xmlns=""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xmlns=""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xmlns=""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xmlns=""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xmlns=""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xmlns=""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xmlns=""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xmlns=""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xmlns=""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xmlns=""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xmlns=""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xmlns=""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xmlns=""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xmlns=""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xmlns=""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xmlns=""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xmlns=""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xmlns=""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xmlns=""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xmlns=""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xmlns=""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xmlns=""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xmlns=""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xmlns=""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xmlns=""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xmlns=""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xmlns=""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xmlns=""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xmlns=""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xmlns=""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xmlns=""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xmlns=""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xmlns=""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xmlns=""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xmlns=""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xmlns=""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xmlns=""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xmlns=""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xmlns=""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xmlns=""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xmlns=""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xmlns=""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xmlns=""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xmlns=""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xmlns=""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xmlns=""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xmlns=""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xmlns=""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xmlns=""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xmlns=""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xmlns=""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xmlns=""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xmlns=""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xmlns=""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xmlns=""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xmlns=""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xmlns=""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xmlns=""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xmlns=""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xmlns=""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xmlns=""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xmlns=""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xmlns=""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xmlns=""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xmlns=""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xmlns=""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xmlns=""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xmlns=""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xmlns=""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xmlns=""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xmlns=""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xmlns=""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xmlns=""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xmlns=""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xmlns=""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xmlns=""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xmlns=""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xmlns=""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xmlns=""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xmlns=""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xmlns=""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xmlns=""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xmlns=""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xmlns=""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xmlns=""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xmlns=""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xmlns=""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xmlns=""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xmlns=""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xmlns=""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xmlns=""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xmlns=""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xmlns=""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xmlns=""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xmlns=""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xmlns=""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xmlns=""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xmlns=""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xmlns=""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xmlns=""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xmlns=""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xmlns=""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xmlns=""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xmlns=""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xmlns=""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xmlns=""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xmlns=""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xmlns=""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xmlns=""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xmlns=""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xmlns=""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xmlns=""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xmlns=""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xmlns=""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xmlns=""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xmlns=""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xmlns=""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xmlns=""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xmlns=""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xmlns=""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xmlns=""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xmlns=""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xmlns=""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xmlns=""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xmlns=""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xmlns=""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xmlns=""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xmlns=""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xmlns=""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xmlns=""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xmlns=""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xmlns=""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xmlns=""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xmlns=""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xmlns=""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xmlns=""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xmlns=""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xmlns=""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xmlns=""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xmlns=""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xmlns=""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xmlns=""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xmlns=""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xmlns=""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xmlns=""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xmlns=""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xmlns=""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xmlns=""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xmlns=""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xmlns=""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xmlns=""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xmlns=""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xmlns=""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xmlns=""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xmlns=""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xmlns=""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xmlns=""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xmlns=""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xmlns=""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xmlns=""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xmlns=""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xmlns=""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xmlns=""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xmlns=""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xmlns=""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xmlns=""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xmlns=""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xmlns=""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xmlns=""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xmlns=""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xmlns=""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xmlns=""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xmlns=""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xmlns=""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xmlns=""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xmlns=""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xmlns=""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xmlns=""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117864" y="1289304"/>
            <a:ext cx="5486400" cy="1325563"/>
          </a:xfrm>
        </p:spPr>
        <p:txBody>
          <a:bodyPr rtlCol="0"/>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75" name="Text Placeholder 7">
            <a:extLst>
              <a:ext uri="{FF2B5EF4-FFF2-40B4-BE49-F238E27FC236}">
                <a16:creationId xmlns:a16="http://schemas.microsoft.com/office/drawing/2014/main" xmlns=""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en-GB" noProof="0"/>
              <a:t>CLICK TO EDIT MASTER TITLE STYLE</a:t>
            </a:r>
          </a:p>
        </p:txBody>
      </p:sp>
      <p:sp>
        <p:nvSpPr>
          <p:cNvPr id="14" name="Text Placeholder 13">
            <a:extLst>
              <a:ext uri="{FF2B5EF4-FFF2-40B4-BE49-F238E27FC236}">
                <a16:creationId xmlns:a16="http://schemas.microsoft.com/office/drawing/2014/main" xmlns=""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en-GB" noProof="0"/>
              <a:t>Click to edit text</a:t>
            </a:r>
          </a:p>
        </p:txBody>
      </p:sp>
      <p:grpSp>
        <p:nvGrpSpPr>
          <p:cNvPr id="10" name="Picture Placeholder 44" descr="abstract colourful illustration of buildings">
            <a:extLst>
              <a:ext uri="{FF2B5EF4-FFF2-40B4-BE49-F238E27FC236}">
                <a16:creationId xmlns:a16="http://schemas.microsoft.com/office/drawing/2014/main" xmlns=""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xmlns=""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xmlns=""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xmlns=""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xmlns=""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xmlns=""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xmlns=""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xmlns=""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xmlns=""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xmlns=""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xmlns=""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xmlns=""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xmlns=""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xmlns=""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xmlns=""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xmlns=""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xmlns=""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xmlns=""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xmlns=""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xmlns=""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xmlns=""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xmlns=""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xmlns=""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xmlns=""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xmlns=""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xmlns=""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xmlns=""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xmlns=""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xmlns=""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xmlns=""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xmlns=""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xmlns=""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xmlns=""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xmlns=""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xmlns=""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xmlns=""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xmlns=""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xmlns=""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xmlns=""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xmlns=""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xmlns=""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xmlns=""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xmlns=""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xmlns=""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xmlns=""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xmlns=""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xmlns=""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xmlns=""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xmlns=""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xmlns=""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xmlns=""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xmlns=""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xmlns=""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xmlns=""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xmlns=""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xmlns=""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xmlns=""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xmlns=""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xmlns=""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xmlns=""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xmlns=""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xmlns=""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xmlns=""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xmlns=""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xmlns=""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xmlns=""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xmlns=""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xmlns=""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xmlns=""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xmlns=""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xmlns=""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xmlns=""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xmlns=""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xmlns=""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xmlns=""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xmlns=""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xmlns=""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xmlns=""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xmlns=""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xmlns=""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xmlns=""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xmlns=""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xmlns=""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xmlns=""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xmlns=""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xmlns=""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xmlns=""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xmlns=""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xmlns=""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xmlns=""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xmlns=""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xmlns=""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xmlns=""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xmlns=""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xmlns=""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xmlns=""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xmlns=""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xmlns=""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xmlns=""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xmlns=""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xmlns=""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xmlns=""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xmlns=""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xmlns=""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xmlns=""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xmlns=""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xmlns=""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xmlns=""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xmlns=""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xmlns=""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xmlns=""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xmlns=""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xmlns=""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xmlns=""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xmlns=""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xmlns=""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xmlns=""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xmlns=""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xmlns=""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xmlns=""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xmlns=""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xmlns=""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xmlns=""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xmlns=""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xmlns=""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xmlns=""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xmlns=""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xmlns=""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xmlns=""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xmlns=""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xmlns=""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xmlns=""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xmlns=""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xmlns=""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xmlns=""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xmlns=""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xmlns=""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xmlns=""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xmlns=""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xmlns=""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xmlns=""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xmlns=""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xmlns=""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xmlns=""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xmlns=""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xmlns=""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xmlns=""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xmlns=""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xmlns=""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xmlns=""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xmlns=""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xmlns=""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xmlns=""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xmlns=""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xmlns=""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xmlns=""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xmlns=""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xmlns=""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xmlns=""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xmlns=""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xmlns=""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xmlns=""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xmlns=""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xmlns=""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xmlns=""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xmlns=""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xmlns=""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xmlns=""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xmlns=""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xmlns=""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xmlns=""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xmlns=""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xmlns=""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xmlns=""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xmlns=""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xmlns=""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xmlns=""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xmlns=""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xmlns=""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xmlns=""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xmlns=""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xmlns=""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xmlns=""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xmlns=""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xmlns=""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xmlns=""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xmlns=""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xmlns=""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xmlns=""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xmlns=""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xmlns=""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xmlns=""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xmlns=""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xmlns=""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xmlns=""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xmlns=""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xmlns=""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xmlns=""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xmlns=""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xmlns=""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xmlns=""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xmlns=""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xmlns=""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xmlns=""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xmlns=""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xmlns=""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xmlns=""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xmlns=""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xmlns=""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xmlns=""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xmlns=""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xmlns=""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xmlns=""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xmlns=""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xmlns=""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xmlns=""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xmlns=""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xmlns=""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xmlns=""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xmlns=""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xmlns=""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xmlns=""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xmlns=""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xmlns=""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xmlns=""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xmlns=""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xmlns=""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xmlns=""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xmlns=""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xmlns=""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xmlns=""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xmlns=""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xmlns=""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xmlns=""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xmlns=""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xmlns=""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xmlns=""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xmlns=""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xmlns=""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xmlns=""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xmlns=""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xmlns=""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xmlns=""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xmlns=""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xmlns=""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xmlns=""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xmlns=""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xmlns=""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xmlns=""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xmlns=""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xmlns=""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xmlns=""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xmlns=""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xmlns=""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xmlns=""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xmlns=""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xmlns=""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xmlns=""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xmlns=""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xmlns=""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xmlns=""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xmlns=""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xmlns=""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xmlns=""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xmlns=""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xmlns=""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xmlns=""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xmlns=""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xmlns=""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xmlns=""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xmlns=""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xmlns=""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xmlns=""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xmlns=""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xmlns=""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xmlns=""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xmlns=""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xmlns=""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xmlns=""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xmlns=""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xmlns=""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xmlns=""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xmlns=""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xmlns=""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xmlns=""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xmlns=""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xmlns=""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xmlns=""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xmlns=""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xmlns=""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xmlns=""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xmlns=""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xmlns=""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xmlns=""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xmlns=""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xmlns=""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xmlns=""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xmlns=""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xmlns=""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xmlns=""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xmlns=""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xmlns=""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xmlns=""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en-GB" noProof="0"/>
            </a:p>
          </p:txBody>
        </p:sp>
      </p:gr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6ACA106-0FC3-4FE9-9338-4AC3D15608E5}"/>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xmlns="" id="{02BF6510-D603-481E-B685-9095150A2891}"/>
              </a:ext>
            </a:extLst>
          </p:cNvPr>
          <p:cNvSpPr>
            <a:spLocks noGrp="1"/>
          </p:cNvSpPr>
          <p:nvPr>
            <p:ph sz="half" idx="1"/>
          </p:nvPr>
        </p:nvSpPr>
        <p:spPr>
          <a:xfrm>
            <a:off x="838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Content Placeholder 3">
            <a:extLst>
              <a:ext uri="{FF2B5EF4-FFF2-40B4-BE49-F238E27FC236}">
                <a16:creationId xmlns:a16="http://schemas.microsoft.com/office/drawing/2014/main" xmlns="" id="{9A743757-ABC3-44BF-87D3-5E323E9B00D9}"/>
              </a:ext>
            </a:extLst>
          </p:cNvPr>
          <p:cNvSpPr>
            <a:spLocks noGrp="1"/>
          </p:cNvSpPr>
          <p:nvPr>
            <p:ph sz="half" idx="2"/>
          </p:nvPr>
        </p:nvSpPr>
        <p:spPr>
          <a:xfrm>
            <a:off x="6172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Date Placeholder 4">
            <a:extLst>
              <a:ext uri="{FF2B5EF4-FFF2-40B4-BE49-F238E27FC236}">
                <a16:creationId xmlns:a16="http://schemas.microsoft.com/office/drawing/2014/main" xmlns="" id="{23A79566-C1F8-443D-A135-C668898477AE}"/>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xmlns="" id="{035CF363-F733-460B-9E71-BF70442AC396}"/>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xmlns="" id="{A3B0FA47-58F4-4B95-AD52-4EFE7977ACE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xmlns=""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Text Placeholder 3">
            <a:extLst>
              <a:ext uri="{FF2B5EF4-FFF2-40B4-BE49-F238E27FC236}">
                <a16:creationId xmlns:a16="http://schemas.microsoft.com/office/drawing/2014/main" xmlns=""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en-US" noProof="0"/>
              <a:t>Click to edit Master text styles</a:t>
            </a:r>
          </a:p>
        </p:txBody>
      </p:sp>
      <p:sp>
        <p:nvSpPr>
          <p:cNvPr id="5" name="Date Placeholder 4">
            <a:extLst>
              <a:ext uri="{FF2B5EF4-FFF2-40B4-BE49-F238E27FC236}">
                <a16:creationId xmlns:a16="http://schemas.microsoft.com/office/drawing/2014/main" xmlns="" id="{D732AD86-1F8B-4DE6-9736-793E1781772C}"/>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xmlns="" id="{FA60A3B3-8B02-4D8B-A982-7C7CA03A9290}"/>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xmlns="" id="{989C9CBB-7187-447C-9F33-04CFDCD0B2D0}"/>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urful illustration of buildings">
            <a:extLst>
              <a:ext uri="{FF2B5EF4-FFF2-40B4-BE49-F238E27FC236}">
                <a16:creationId xmlns:a16="http://schemas.microsoft.com/office/drawing/2014/main" xmlns=""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xmlns=""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xmlns=""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xmlns=""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xmlns=""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9" name="Text Placeholder 7">
            <a:extLst>
              <a:ext uri="{FF2B5EF4-FFF2-40B4-BE49-F238E27FC236}">
                <a16:creationId xmlns:a16="http://schemas.microsoft.com/office/drawing/2014/main" xmlns=""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0" name="Text Placeholder 7">
            <a:extLst>
              <a:ext uri="{FF2B5EF4-FFF2-40B4-BE49-F238E27FC236}">
                <a16:creationId xmlns:a16="http://schemas.microsoft.com/office/drawing/2014/main" xmlns=""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xmlns=""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xmlns=""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xmlns=""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4" name="Text Placeholder 7">
            <a:extLst>
              <a:ext uri="{FF2B5EF4-FFF2-40B4-BE49-F238E27FC236}">
                <a16:creationId xmlns:a16="http://schemas.microsoft.com/office/drawing/2014/main" xmlns=""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5" name="Text Placeholder 7">
            <a:extLst>
              <a:ext uri="{FF2B5EF4-FFF2-40B4-BE49-F238E27FC236}">
                <a16:creationId xmlns:a16="http://schemas.microsoft.com/office/drawing/2014/main" xmlns=""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8" name="Text Placeholder 7">
            <a:extLst>
              <a:ext uri="{FF2B5EF4-FFF2-40B4-BE49-F238E27FC236}">
                <a16:creationId xmlns:a16="http://schemas.microsoft.com/office/drawing/2014/main" xmlns=""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9" name="Text Placeholder 7">
            <a:extLst>
              <a:ext uri="{FF2B5EF4-FFF2-40B4-BE49-F238E27FC236}">
                <a16:creationId xmlns:a16="http://schemas.microsoft.com/office/drawing/2014/main" xmlns=""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xmlns=""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xmlns=""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10" name="Text Placeholder 7">
            <a:extLst>
              <a:ext uri="{FF2B5EF4-FFF2-40B4-BE49-F238E27FC236}">
                <a16:creationId xmlns:a16="http://schemas.microsoft.com/office/drawing/2014/main" xmlns=""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xmlns=""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xmlns=""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xmlns=""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9" name="Text Placeholder 7">
            <a:extLst>
              <a:ext uri="{FF2B5EF4-FFF2-40B4-BE49-F238E27FC236}">
                <a16:creationId xmlns:a16="http://schemas.microsoft.com/office/drawing/2014/main" xmlns=""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0" name="Text Placeholder 7">
            <a:extLst>
              <a:ext uri="{FF2B5EF4-FFF2-40B4-BE49-F238E27FC236}">
                <a16:creationId xmlns:a16="http://schemas.microsoft.com/office/drawing/2014/main" xmlns=""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21" name="Text Placeholder 7">
            <a:extLst>
              <a:ext uri="{FF2B5EF4-FFF2-40B4-BE49-F238E27FC236}">
                <a16:creationId xmlns:a16="http://schemas.microsoft.com/office/drawing/2014/main" xmlns=""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2" name="Text Placeholder 7">
            <a:extLst>
              <a:ext uri="{FF2B5EF4-FFF2-40B4-BE49-F238E27FC236}">
                <a16:creationId xmlns:a16="http://schemas.microsoft.com/office/drawing/2014/main" xmlns=""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5" name="Footer Placeholder 4">
            <a:extLst>
              <a:ext uri="{FF2B5EF4-FFF2-40B4-BE49-F238E27FC236}">
                <a16:creationId xmlns:a16="http://schemas.microsoft.com/office/drawing/2014/main" xmlns=""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en-GB" noProof="0"/>
              <a:t>Pitch deck title</a:t>
            </a:r>
          </a:p>
        </p:txBody>
      </p:sp>
      <p:sp>
        <p:nvSpPr>
          <p:cNvPr id="16" name="Slide Number Placeholder 5">
            <a:extLst>
              <a:ext uri="{FF2B5EF4-FFF2-40B4-BE49-F238E27FC236}">
                <a16:creationId xmlns:a16="http://schemas.microsoft.com/office/drawing/2014/main" xmlns=""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urful illustration of buildings&#10;">
            <a:extLst>
              <a:ext uri="{FF2B5EF4-FFF2-40B4-BE49-F238E27FC236}">
                <a16:creationId xmlns:a16="http://schemas.microsoft.com/office/drawing/2014/main" xmlns=""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xmlns=""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xmlns=""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xmlns=""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xmlns=""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xmlns=""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xmlns=""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xmlns=""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xmlns=""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xmlns=""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xmlns=""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xmlns=""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xmlns=""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xmlns=""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xmlns=""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xmlns=""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xmlns=""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xmlns=""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xmlns=""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xmlns=""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xmlns=""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xmlns=""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xmlns=""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xmlns=""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xmlns=""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xmlns=""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xmlns=""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xmlns=""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xmlns=""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xmlns=""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xmlns=""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xmlns=""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xmlns=""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xmlns=""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xmlns=""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xmlns=""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xmlns=""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xmlns=""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xmlns=""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xmlns=""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xmlns=""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xmlns=""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xmlns=""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xmlns=""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xmlns=""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xmlns=""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xmlns=""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xmlns=""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xmlns=""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xmlns=""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xmlns=""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xmlns=""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xmlns=""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xmlns=""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xmlns=""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xmlns=""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xmlns=""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xmlns=""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xmlns=""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xmlns=""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xmlns=""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xmlns=""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xmlns=""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xmlns=""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xmlns=""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xmlns=""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xmlns=""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xmlns=""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xmlns=""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xmlns=""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xmlns=""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xmlns=""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xmlns=""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xmlns=""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xmlns=""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xmlns=""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xmlns=""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xmlns=""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xmlns=""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xmlns=""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xmlns=""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xmlns=""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xmlns=""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xmlns=""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xmlns=""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xmlns=""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xmlns=""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xmlns=""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xmlns=""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xmlns=""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xmlns=""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xmlns=""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xmlns=""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xmlns=""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xmlns=""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xmlns=""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xmlns=""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xmlns=""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xmlns=""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xmlns=""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xmlns=""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xmlns=""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xmlns=""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xmlns=""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xmlns=""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xmlns=""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xmlns=""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xmlns=""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xmlns=""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xmlns=""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xmlns=""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xmlns=""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xmlns=""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xmlns=""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xmlns=""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xmlns=""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xmlns=""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xmlns=""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xmlns=""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xmlns=""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xmlns=""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xmlns=""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xmlns=""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xmlns=""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xmlns=""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xmlns=""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xmlns=""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xmlns=""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xmlns=""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xmlns=""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xmlns=""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xmlns=""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xmlns=""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xmlns=""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xmlns=""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xmlns=""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xmlns=""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xmlns=""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xmlns=""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xmlns=""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xmlns=""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xmlns=""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xmlns=""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xmlns=""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xmlns=""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xmlns=""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xmlns=""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xmlns=""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xmlns=""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xmlns=""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xmlns=""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xmlns=""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xmlns=""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xmlns=""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xmlns=""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xmlns=""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xmlns=""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xmlns=""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xmlns=""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xmlns=""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xmlns=""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xmlns=""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xmlns=""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xmlns=""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xmlns=""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xmlns=""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xmlns=""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xmlns=""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xmlns=""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xmlns=""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xmlns=""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xmlns=""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xmlns=""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xmlns=""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xmlns=""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xmlns=""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xmlns=""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xmlns=""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xmlns=""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xmlns=""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xmlns=""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xmlns=""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xmlns=""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xmlns=""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xmlns=""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xmlns=""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xmlns=""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xmlns=""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xmlns=""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xmlns=""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xmlns=""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xmlns=""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xmlns=""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xmlns=""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xmlns=""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xmlns=""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xmlns=""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xmlns=""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xmlns=""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xmlns=""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xmlns=""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xmlns=""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xmlns=""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xmlns=""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xmlns=""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xmlns=""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xmlns=""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xmlns=""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xmlns=""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xmlns=""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xmlns=""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xmlns=""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xmlns=""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xmlns=""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xmlns=""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xmlns=""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xmlns=""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xmlns=""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xmlns=""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xmlns=""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xmlns=""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xmlns=""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xmlns=""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xmlns=""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xmlns=""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xmlns=""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xmlns=""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xmlns=""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xmlns=""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xmlns=""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xmlns=""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xmlns=""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xmlns=""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xmlns=""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xmlns=""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xmlns=""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xmlns=""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xmlns=""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xmlns=""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xmlns=""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xmlns=""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xmlns=""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xmlns=""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xmlns=""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xmlns=""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xmlns=""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xmlns=""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xmlns=""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xmlns=""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xmlns=""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xmlns=""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xmlns=""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xmlns=""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xmlns=""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xmlns=""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xmlns=""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xmlns=""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xmlns=""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xmlns=""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xmlns=""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xmlns=""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xmlns=""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xmlns=""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xmlns=""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xmlns=""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xmlns=""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xmlns=""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xmlns=""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xmlns=""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xmlns=""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xmlns=""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xmlns=""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xmlns=""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xmlns=""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xmlns=""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xmlns=""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xmlns=""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xmlns=""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xmlns=""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xmlns=""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xmlns=""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xmlns=""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xmlns=""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xmlns=""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xmlns=""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xmlns=""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xmlns=""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xmlns=""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xmlns=""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xmlns=""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xmlns=""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xmlns=""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xmlns=""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xmlns=""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xmlns=""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xmlns=""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xmlns=""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xmlns=""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xmlns=""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xmlns=""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xmlns=""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xmlns=""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xmlns=""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xmlns=""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xmlns=""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xmlns=""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xmlns=""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xmlns=""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xmlns=""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xmlns=""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xmlns=""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xmlns=""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xmlns=""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xmlns=""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xmlns=""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xmlns=""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xmlns=""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xmlns=""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xmlns=""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xmlns=""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xmlns=""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xmlns=""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xmlns=""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xmlns=""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xmlns=""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xmlns=""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xmlns=""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xmlns=""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xmlns=""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xmlns=""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xmlns=""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xmlns=""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xmlns=""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xmlns=""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xmlns=""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xmlns=""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xmlns=""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xmlns=""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xmlns=""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xmlns=""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xmlns=""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xmlns=""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xmlns=""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xmlns=""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xmlns=""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xmlns=""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xmlns=""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xmlns=""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xmlns=""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xmlns=""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xmlns=""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xmlns=""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xmlns=""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xmlns=""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xmlns=""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xmlns=""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xmlns=""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xmlns=""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xmlns=""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xmlns=""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xmlns=""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xmlns=""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xmlns=""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xmlns=""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xmlns=""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xmlns=""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xmlns=""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xmlns=""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xmlns=""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xmlns=""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xmlns=""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xmlns=""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xmlns=""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xmlns=""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xmlns=""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xmlns=""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xmlns=""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xmlns=""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xmlns=""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xmlns=""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xmlns=""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xmlns=""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xmlns=""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xmlns=""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xmlns=""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xmlns=""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xmlns=""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xmlns=""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xmlns=""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xmlns=""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xmlns=""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xmlns=""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xmlns=""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xmlns=""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xmlns=""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xmlns=""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xmlns=""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xmlns=""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xmlns=""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xmlns=""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xmlns=""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xmlns=""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xmlns=""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xmlns=""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xmlns=""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xmlns=""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xmlns=""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xmlns=""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xmlns=""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xmlns=""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xmlns=""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xmlns=""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xmlns=""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xmlns=""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xmlns=""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xmlns=""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xmlns=""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xmlns=""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xmlns=""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xmlns=""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xmlns=""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xmlns=""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xmlns=""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xmlns=""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xmlns=""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xmlns=""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xmlns=""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xmlns=""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xmlns=""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xmlns=""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xmlns=""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xmlns=""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xmlns=""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xmlns=""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xmlns=""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xmlns=""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xmlns=""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xmlns=""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xmlns=""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xmlns=""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xmlns=""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xmlns=""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xmlns=""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xmlns=""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xmlns=""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xmlns=""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xmlns=""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xmlns=""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xmlns=""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xmlns=""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xmlns=""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xmlns=""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xmlns=""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xmlns=""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xmlns=""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xmlns=""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xmlns=""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xmlns=""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xmlns=""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xmlns=""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xmlns=""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xmlns=""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xmlns=""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xmlns=""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xmlns=""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xmlns=""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xmlns=""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xmlns=""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xmlns=""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xmlns=""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xmlns=""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xmlns=""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xmlns=""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xmlns=""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xmlns=""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xmlns=""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xmlns=""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xmlns=""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xmlns=""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xmlns=""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xmlns=""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xmlns=""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xmlns=""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xmlns=""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xmlns=""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xmlns=""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xmlns=""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xmlns=""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xmlns=""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xmlns=""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en-GB" noProof="0"/>
            </a:p>
          </p:txBody>
        </p:sp>
        <p:sp>
          <p:nvSpPr>
            <p:cNvPr id="773" name="Freeform: Shape 772">
              <a:extLst>
                <a:ext uri="{FF2B5EF4-FFF2-40B4-BE49-F238E27FC236}">
                  <a16:creationId xmlns:a16="http://schemas.microsoft.com/office/drawing/2014/main" xmlns=""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en-GB" noProof="0"/>
            </a:p>
          </p:txBody>
        </p:sp>
        <p:sp>
          <p:nvSpPr>
            <p:cNvPr id="774" name="Freeform: Shape 773">
              <a:extLst>
                <a:ext uri="{FF2B5EF4-FFF2-40B4-BE49-F238E27FC236}">
                  <a16:creationId xmlns:a16="http://schemas.microsoft.com/office/drawing/2014/main" xmlns=""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75" name="Freeform: Shape 774">
              <a:extLst>
                <a:ext uri="{FF2B5EF4-FFF2-40B4-BE49-F238E27FC236}">
                  <a16:creationId xmlns:a16="http://schemas.microsoft.com/office/drawing/2014/main" xmlns=""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en-GB" noProof="0"/>
            </a:p>
          </p:txBody>
        </p:sp>
        <p:sp>
          <p:nvSpPr>
            <p:cNvPr id="776" name="Freeform: Shape 775">
              <a:extLst>
                <a:ext uri="{FF2B5EF4-FFF2-40B4-BE49-F238E27FC236}">
                  <a16:creationId xmlns:a16="http://schemas.microsoft.com/office/drawing/2014/main" xmlns=""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777" name="Freeform: Shape 776">
              <a:extLst>
                <a:ext uri="{FF2B5EF4-FFF2-40B4-BE49-F238E27FC236}">
                  <a16:creationId xmlns:a16="http://schemas.microsoft.com/office/drawing/2014/main" xmlns=""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en-GB" noProof="0"/>
            </a:p>
          </p:txBody>
        </p:sp>
        <p:sp>
          <p:nvSpPr>
            <p:cNvPr id="778" name="Freeform: Shape 777">
              <a:extLst>
                <a:ext uri="{FF2B5EF4-FFF2-40B4-BE49-F238E27FC236}">
                  <a16:creationId xmlns:a16="http://schemas.microsoft.com/office/drawing/2014/main" xmlns=""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en-GB" noProof="0"/>
            </a:p>
          </p:txBody>
        </p:sp>
        <p:sp>
          <p:nvSpPr>
            <p:cNvPr id="779" name="Freeform: Shape 778">
              <a:extLst>
                <a:ext uri="{FF2B5EF4-FFF2-40B4-BE49-F238E27FC236}">
                  <a16:creationId xmlns:a16="http://schemas.microsoft.com/office/drawing/2014/main" xmlns=""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en-GB" noProof="0"/>
            </a:p>
          </p:txBody>
        </p:sp>
        <p:sp>
          <p:nvSpPr>
            <p:cNvPr id="780" name="Freeform: Shape 779">
              <a:extLst>
                <a:ext uri="{FF2B5EF4-FFF2-40B4-BE49-F238E27FC236}">
                  <a16:creationId xmlns:a16="http://schemas.microsoft.com/office/drawing/2014/main" xmlns=""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en-GB" noProof="0"/>
            </a:p>
          </p:txBody>
        </p:sp>
        <p:sp>
          <p:nvSpPr>
            <p:cNvPr id="781" name="Freeform: Shape 780">
              <a:extLst>
                <a:ext uri="{FF2B5EF4-FFF2-40B4-BE49-F238E27FC236}">
                  <a16:creationId xmlns:a16="http://schemas.microsoft.com/office/drawing/2014/main" xmlns=""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en-GB" noProof="0"/>
            </a:p>
          </p:txBody>
        </p:sp>
        <p:sp>
          <p:nvSpPr>
            <p:cNvPr id="782" name="Freeform: Shape 781">
              <a:extLst>
                <a:ext uri="{FF2B5EF4-FFF2-40B4-BE49-F238E27FC236}">
                  <a16:creationId xmlns:a16="http://schemas.microsoft.com/office/drawing/2014/main" xmlns=""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83" name="Freeform: Shape 782">
              <a:extLst>
                <a:ext uri="{FF2B5EF4-FFF2-40B4-BE49-F238E27FC236}">
                  <a16:creationId xmlns:a16="http://schemas.microsoft.com/office/drawing/2014/main" xmlns=""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784" name="Freeform: Shape 783">
              <a:extLst>
                <a:ext uri="{FF2B5EF4-FFF2-40B4-BE49-F238E27FC236}">
                  <a16:creationId xmlns:a16="http://schemas.microsoft.com/office/drawing/2014/main" xmlns=""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en-GB" noProof="0"/>
            </a:p>
          </p:txBody>
        </p:sp>
        <p:sp>
          <p:nvSpPr>
            <p:cNvPr id="785" name="Freeform: Shape 784">
              <a:extLst>
                <a:ext uri="{FF2B5EF4-FFF2-40B4-BE49-F238E27FC236}">
                  <a16:creationId xmlns:a16="http://schemas.microsoft.com/office/drawing/2014/main" xmlns=""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en-GB" noProof="0"/>
            </a:p>
          </p:txBody>
        </p:sp>
        <p:sp>
          <p:nvSpPr>
            <p:cNvPr id="786" name="Freeform: Shape 785">
              <a:extLst>
                <a:ext uri="{FF2B5EF4-FFF2-40B4-BE49-F238E27FC236}">
                  <a16:creationId xmlns:a16="http://schemas.microsoft.com/office/drawing/2014/main" xmlns=""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787" name="Freeform: Shape 786">
              <a:extLst>
                <a:ext uri="{FF2B5EF4-FFF2-40B4-BE49-F238E27FC236}">
                  <a16:creationId xmlns:a16="http://schemas.microsoft.com/office/drawing/2014/main" xmlns=""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en-GB" noProof="0"/>
            </a:p>
          </p:txBody>
        </p:sp>
        <p:sp>
          <p:nvSpPr>
            <p:cNvPr id="788" name="Freeform: Shape 787">
              <a:extLst>
                <a:ext uri="{FF2B5EF4-FFF2-40B4-BE49-F238E27FC236}">
                  <a16:creationId xmlns:a16="http://schemas.microsoft.com/office/drawing/2014/main" xmlns=""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789" name="Freeform: Shape 788">
              <a:extLst>
                <a:ext uri="{FF2B5EF4-FFF2-40B4-BE49-F238E27FC236}">
                  <a16:creationId xmlns:a16="http://schemas.microsoft.com/office/drawing/2014/main" xmlns=""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en-GB" noProof="0"/>
            </a:p>
          </p:txBody>
        </p:sp>
        <p:sp>
          <p:nvSpPr>
            <p:cNvPr id="790" name="Freeform: Shape 789">
              <a:extLst>
                <a:ext uri="{FF2B5EF4-FFF2-40B4-BE49-F238E27FC236}">
                  <a16:creationId xmlns:a16="http://schemas.microsoft.com/office/drawing/2014/main" xmlns=""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en-GB" noProof="0"/>
            </a:p>
          </p:txBody>
        </p:sp>
        <p:sp>
          <p:nvSpPr>
            <p:cNvPr id="791" name="Freeform: Shape 790">
              <a:extLst>
                <a:ext uri="{FF2B5EF4-FFF2-40B4-BE49-F238E27FC236}">
                  <a16:creationId xmlns:a16="http://schemas.microsoft.com/office/drawing/2014/main" xmlns=""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en-GB" noProof="0"/>
            </a:p>
          </p:txBody>
        </p:sp>
        <p:sp>
          <p:nvSpPr>
            <p:cNvPr id="792" name="Freeform: Shape 791">
              <a:extLst>
                <a:ext uri="{FF2B5EF4-FFF2-40B4-BE49-F238E27FC236}">
                  <a16:creationId xmlns:a16="http://schemas.microsoft.com/office/drawing/2014/main" xmlns=""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793" name="Freeform: Shape 792">
              <a:extLst>
                <a:ext uri="{FF2B5EF4-FFF2-40B4-BE49-F238E27FC236}">
                  <a16:creationId xmlns:a16="http://schemas.microsoft.com/office/drawing/2014/main" xmlns=""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en-GB" noProof="0"/>
            </a:p>
          </p:txBody>
        </p:sp>
        <p:sp>
          <p:nvSpPr>
            <p:cNvPr id="794" name="Freeform: Shape 793">
              <a:extLst>
                <a:ext uri="{FF2B5EF4-FFF2-40B4-BE49-F238E27FC236}">
                  <a16:creationId xmlns:a16="http://schemas.microsoft.com/office/drawing/2014/main" xmlns=""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95" name="Freeform: Shape 794">
              <a:extLst>
                <a:ext uri="{FF2B5EF4-FFF2-40B4-BE49-F238E27FC236}">
                  <a16:creationId xmlns:a16="http://schemas.microsoft.com/office/drawing/2014/main" xmlns=""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en-GB" noProof="0"/>
            </a:p>
          </p:txBody>
        </p:sp>
        <p:sp>
          <p:nvSpPr>
            <p:cNvPr id="796" name="Freeform: Shape 795">
              <a:extLst>
                <a:ext uri="{FF2B5EF4-FFF2-40B4-BE49-F238E27FC236}">
                  <a16:creationId xmlns:a16="http://schemas.microsoft.com/office/drawing/2014/main" xmlns=""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797" name="Freeform: Shape 796">
              <a:extLst>
                <a:ext uri="{FF2B5EF4-FFF2-40B4-BE49-F238E27FC236}">
                  <a16:creationId xmlns:a16="http://schemas.microsoft.com/office/drawing/2014/main" xmlns=""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en-GB" noProof="0"/>
            </a:p>
          </p:txBody>
        </p:sp>
        <p:sp>
          <p:nvSpPr>
            <p:cNvPr id="798" name="Freeform: Shape 797">
              <a:extLst>
                <a:ext uri="{FF2B5EF4-FFF2-40B4-BE49-F238E27FC236}">
                  <a16:creationId xmlns:a16="http://schemas.microsoft.com/office/drawing/2014/main" xmlns=""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799" name="Freeform: Shape 798">
              <a:extLst>
                <a:ext uri="{FF2B5EF4-FFF2-40B4-BE49-F238E27FC236}">
                  <a16:creationId xmlns:a16="http://schemas.microsoft.com/office/drawing/2014/main" xmlns=""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en-GB" noProof="0"/>
            </a:p>
          </p:txBody>
        </p:sp>
        <p:sp>
          <p:nvSpPr>
            <p:cNvPr id="800" name="Freeform: Shape 799">
              <a:extLst>
                <a:ext uri="{FF2B5EF4-FFF2-40B4-BE49-F238E27FC236}">
                  <a16:creationId xmlns:a16="http://schemas.microsoft.com/office/drawing/2014/main" xmlns=""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en-GB" noProof="0"/>
            </a:p>
          </p:txBody>
        </p:sp>
        <p:sp>
          <p:nvSpPr>
            <p:cNvPr id="801" name="Freeform: Shape 800">
              <a:extLst>
                <a:ext uri="{FF2B5EF4-FFF2-40B4-BE49-F238E27FC236}">
                  <a16:creationId xmlns:a16="http://schemas.microsoft.com/office/drawing/2014/main" xmlns=""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en-GB" noProof="0"/>
            </a:p>
          </p:txBody>
        </p:sp>
        <p:sp>
          <p:nvSpPr>
            <p:cNvPr id="802" name="Freeform: Shape 801">
              <a:extLst>
                <a:ext uri="{FF2B5EF4-FFF2-40B4-BE49-F238E27FC236}">
                  <a16:creationId xmlns:a16="http://schemas.microsoft.com/office/drawing/2014/main" xmlns=""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en-GB" noProof="0"/>
            </a:p>
          </p:txBody>
        </p:sp>
        <p:sp>
          <p:nvSpPr>
            <p:cNvPr id="803" name="Freeform: Shape 802">
              <a:extLst>
                <a:ext uri="{FF2B5EF4-FFF2-40B4-BE49-F238E27FC236}">
                  <a16:creationId xmlns:a16="http://schemas.microsoft.com/office/drawing/2014/main" xmlns=""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804" name="Freeform: Shape 803">
              <a:extLst>
                <a:ext uri="{FF2B5EF4-FFF2-40B4-BE49-F238E27FC236}">
                  <a16:creationId xmlns:a16="http://schemas.microsoft.com/office/drawing/2014/main" xmlns=""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805" name="Freeform: Shape 804">
              <a:extLst>
                <a:ext uri="{FF2B5EF4-FFF2-40B4-BE49-F238E27FC236}">
                  <a16:creationId xmlns:a16="http://schemas.microsoft.com/office/drawing/2014/main" xmlns=""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en-GB" noProof="0"/>
            </a:p>
          </p:txBody>
        </p:sp>
        <p:sp>
          <p:nvSpPr>
            <p:cNvPr id="806" name="Freeform: Shape 805">
              <a:extLst>
                <a:ext uri="{FF2B5EF4-FFF2-40B4-BE49-F238E27FC236}">
                  <a16:creationId xmlns:a16="http://schemas.microsoft.com/office/drawing/2014/main" xmlns=""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en-GB" noProof="0"/>
            </a:p>
          </p:txBody>
        </p:sp>
        <p:sp>
          <p:nvSpPr>
            <p:cNvPr id="807" name="Freeform: Shape 806">
              <a:extLst>
                <a:ext uri="{FF2B5EF4-FFF2-40B4-BE49-F238E27FC236}">
                  <a16:creationId xmlns:a16="http://schemas.microsoft.com/office/drawing/2014/main" xmlns=""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808" name="Freeform: Shape 807">
              <a:extLst>
                <a:ext uri="{FF2B5EF4-FFF2-40B4-BE49-F238E27FC236}">
                  <a16:creationId xmlns:a16="http://schemas.microsoft.com/office/drawing/2014/main" xmlns=""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en-GB" noProof="0"/>
            </a:p>
          </p:txBody>
        </p:sp>
        <p:sp>
          <p:nvSpPr>
            <p:cNvPr id="809" name="Freeform: Shape 808">
              <a:extLst>
                <a:ext uri="{FF2B5EF4-FFF2-40B4-BE49-F238E27FC236}">
                  <a16:creationId xmlns:a16="http://schemas.microsoft.com/office/drawing/2014/main" xmlns=""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en-GB" noProof="0"/>
            </a:p>
          </p:txBody>
        </p:sp>
        <p:sp>
          <p:nvSpPr>
            <p:cNvPr id="810" name="Freeform: Shape 809">
              <a:extLst>
                <a:ext uri="{FF2B5EF4-FFF2-40B4-BE49-F238E27FC236}">
                  <a16:creationId xmlns:a16="http://schemas.microsoft.com/office/drawing/2014/main" xmlns=""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en-GB" noProof="0"/>
            </a:p>
          </p:txBody>
        </p:sp>
        <p:sp>
          <p:nvSpPr>
            <p:cNvPr id="811" name="Freeform: Shape 810">
              <a:extLst>
                <a:ext uri="{FF2B5EF4-FFF2-40B4-BE49-F238E27FC236}">
                  <a16:creationId xmlns:a16="http://schemas.microsoft.com/office/drawing/2014/main" xmlns=""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812" name="Freeform: Shape 811">
              <a:extLst>
                <a:ext uri="{FF2B5EF4-FFF2-40B4-BE49-F238E27FC236}">
                  <a16:creationId xmlns:a16="http://schemas.microsoft.com/office/drawing/2014/main" xmlns=""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en-GB" noProof="0"/>
            </a:p>
          </p:txBody>
        </p:sp>
        <p:sp>
          <p:nvSpPr>
            <p:cNvPr id="813" name="Freeform: Shape 812">
              <a:extLst>
                <a:ext uri="{FF2B5EF4-FFF2-40B4-BE49-F238E27FC236}">
                  <a16:creationId xmlns:a16="http://schemas.microsoft.com/office/drawing/2014/main" xmlns=""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en-GB" noProof="0"/>
            </a:p>
          </p:txBody>
        </p:sp>
        <p:sp>
          <p:nvSpPr>
            <p:cNvPr id="814" name="Freeform: Shape 813">
              <a:extLst>
                <a:ext uri="{FF2B5EF4-FFF2-40B4-BE49-F238E27FC236}">
                  <a16:creationId xmlns:a16="http://schemas.microsoft.com/office/drawing/2014/main" xmlns=""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15" name="Freeform: Shape 814">
              <a:extLst>
                <a:ext uri="{FF2B5EF4-FFF2-40B4-BE49-F238E27FC236}">
                  <a16:creationId xmlns:a16="http://schemas.microsoft.com/office/drawing/2014/main" xmlns=""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16" name="Freeform: Shape 815">
              <a:extLst>
                <a:ext uri="{FF2B5EF4-FFF2-40B4-BE49-F238E27FC236}">
                  <a16:creationId xmlns:a16="http://schemas.microsoft.com/office/drawing/2014/main" xmlns=""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en-GB" noProof="0"/>
            </a:p>
          </p:txBody>
        </p:sp>
        <p:sp>
          <p:nvSpPr>
            <p:cNvPr id="817" name="Freeform: Shape 816">
              <a:extLst>
                <a:ext uri="{FF2B5EF4-FFF2-40B4-BE49-F238E27FC236}">
                  <a16:creationId xmlns:a16="http://schemas.microsoft.com/office/drawing/2014/main" xmlns=""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en-GB" noProof="0"/>
            </a:p>
          </p:txBody>
        </p:sp>
        <p:sp>
          <p:nvSpPr>
            <p:cNvPr id="818" name="Freeform: Shape 817">
              <a:extLst>
                <a:ext uri="{FF2B5EF4-FFF2-40B4-BE49-F238E27FC236}">
                  <a16:creationId xmlns:a16="http://schemas.microsoft.com/office/drawing/2014/main" xmlns=""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en-GB" noProof="0"/>
            </a:p>
          </p:txBody>
        </p:sp>
        <p:sp>
          <p:nvSpPr>
            <p:cNvPr id="819" name="Freeform: Shape 818">
              <a:extLst>
                <a:ext uri="{FF2B5EF4-FFF2-40B4-BE49-F238E27FC236}">
                  <a16:creationId xmlns:a16="http://schemas.microsoft.com/office/drawing/2014/main" xmlns=""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20" name="Freeform: Shape 819">
              <a:extLst>
                <a:ext uri="{FF2B5EF4-FFF2-40B4-BE49-F238E27FC236}">
                  <a16:creationId xmlns:a16="http://schemas.microsoft.com/office/drawing/2014/main" xmlns=""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821" name="Freeform: Shape 820">
              <a:extLst>
                <a:ext uri="{FF2B5EF4-FFF2-40B4-BE49-F238E27FC236}">
                  <a16:creationId xmlns:a16="http://schemas.microsoft.com/office/drawing/2014/main" xmlns=""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en-GB" noProof="0"/>
            </a:p>
          </p:txBody>
        </p:sp>
        <p:sp>
          <p:nvSpPr>
            <p:cNvPr id="822" name="Freeform: Shape 821">
              <a:extLst>
                <a:ext uri="{FF2B5EF4-FFF2-40B4-BE49-F238E27FC236}">
                  <a16:creationId xmlns:a16="http://schemas.microsoft.com/office/drawing/2014/main" xmlns=""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23" name="Freeform: Shape 822">
              <a:extLst>
                <a:ext uri="{FF2B5EF4-FFF2-40B4-BE49-F238E27FC236}">
                  <a16:creationId xmlns:a16="http://schemas.microsoft.com/office/drawing/2014/main" xmlns=""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824" name="Freeform: Shape 823">
              <a:extLst>
                <a:ext uri="{FF2B5EF4-FFF2-40B4-BE49-F238E27FC236}">
                  <a16:creationId xmlns:a16="http://schemas.microsoft.com/office/drawing/2014/main" xmlns=""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en-GB" noProof="0"/>
            </a:p>
          </p:txBody>
        </p:sp>
        <p:sp>
          <p:nvSpPr>
            <p:cNvPr id="825" name="Freeform: Shape 824">
              <a:extLst>
                <a:ext uri="{FF2B5EF4-FFF2-40B4-BE49-F238E27FC236}">
                  <a16:creationId xmlns:a16="http://schemas.microsoft.com/office/drawing/2014/main" xmlns=""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826" name="Freeform: Shape 825">
              <a:extLst>
                <a:ext uri="{FF2B5EF4-FFF2-40B4-BE49-F238E27FC236}">
                  <a16:creationId xmlns:a16="http://schemas.microsoft.com/office/drawing/2014/main" xmlns=""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en-GB" noProof="0"/>
            </a:p>
          </p:txBody>
        </p:sp>
        <p:sp>
          <p:nvSpPr>
            <p:cNvPr id="827" name="Freeform: Shape 826">
              <a:extLst>
                <a:ext uri="{FF2B5EF4-FFF2-40B4-BE49-F238E27FC236}">
                  <a16:creationId xmlns:a16="http://schemas.microsoft.com/office/drawing/2014/main" xmlns=""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en-GB" noProof="0"/>
            </a:p>
          </p:txBody>
        </p:sp>
        <p:sp>
          <p:nvSpPr>
            <p:cNvPr id="828" name="Freeform: Shape 827">
              <a:extLst>
                <a:ext uri="{FF2B5EF4-FFF2-40B4-BE49-F238E27FC236}">
                  <a16:creationId xmlns:a16="http://schemas.microsoft.com/office/drawing/2014/main" xmlns=""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en-GB" noProof="0"/>
            </a:p>
          </p:txBody>
        </p:sp>
        <p:sp>
          <p:nvSpPr>
            <p:cNvPr id="829" name="Freeform: Shape 828">
              <a:extLst>
                <a:ext uri="{FF2B5EF4-FFF2-40B4-BE49-F238E27FC236}">
                  <a16:creationId xmlns:a16="http://schemas.microsoft.com/office/drawing/2014/main" xmlns=""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830" name="Freeform: Shape 829">
              <a:extLst>
                <a:ext uri="{FF2B5EF4-FFF2-40B4-BE49-F238E27FC236}">
                  <a16:creationId xmlns:a16="http://schemas.microsoft.com/office/drawing/2014/main" xmlns=""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en-GB" noProof="0"/>
            </a:p>
          </p:txBody>
        </p:sp>
        <p:sp>
          <p:nvSpPr>
            <p:cNvPr id="831" name="Freeform: Shape 830">
              <a:extLst>
                <a:ext uri="{FF2B5EF4-FFF2-40B4-BE49-F238E27FC236}">
                  <a16:creationId xmlns:a16="http://schemas.microsoft.com/office/drawing/2014/main" xmlns=""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en-GB" noProof="0"/>
            </a:p>
          </p:txBody>
        </p:sp>
        <p:sp>
          <p:nvSpPr>
            <p:cNvPr id="832" name="Freeform: Shape 831">
              <a:extLst>
                <a:ext uri="{FF2B5EF4-FFF2-40B4-BE49-F238E27FC236}">
                  <a16:creationId xmlns:a16="http://schemas.microsoft.com/office/drawing/2014/main" xmlns=""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en-GB" noProof="0"/>
            </a:p>
          </p:txBody>
        </p:sp>
        <p:sp>
          <p:nvSpPr>
            <p:cNvPr id="833" name="Freeform: Shape 832">
              <a:extLst>
                <a:ext uri="{FF2B5EF4-FFF2-40B4-BE49-F238E27FC236}">
                  <a16:creationId xmlns:a16="http://schemas.microsoft.com/office/drawing/2014/main" xmlns=""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en-GB" noProof="0"/>
            </a:p>
          </p:txBody>
        </p:sp>
        <p:sp>
          <p:nvSpPr>
            <p:cNvPr id="834" name="Freeform: Shape 833">
              <a:extLst>
                <a:ext uri="{FF2B5EF4-FFF2-40B4-BE49-F238E27FC236}">
                  <a16:creationId xmlns:a16="http://schemas.microsoft.com/office/drawing/2014/main" xmlns=""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en-GB" noProof="0"/>
            </a:p>
          </p:txBody>
        </p:sp>
        <p:sp>
          <p:nvSpPr>
            <p:cNvPr id="835" name="Freeform: Shape 834">
              <a:extLst>
                <a:ext uri="{FF2B5EF4-FFF2-40B4-BE49-F238E27FC236}">
                  <a16:creationId xmlns:a16="http://schemas.microsoft.com/office/drawing/2014/main" xmlns=""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en-GB" noProof="0"/>
            </a:p>
          </p:txBody>
        </p:sp>
        <p:sp>
          <p:nvSpPr>
            <p:cNvPr id="836" name="Freeform: Shape 835">
              <a:extLst>
                <a:ext uri="{FF2B5EF4-FFF2-40B4-BE49-F238E27FC236}">
                  <a16:creationId xmlns:a16="http://schemas.microsoft.com/office/drawing/2014/main" xmlns=""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en-GB" noProof="0"/>
            </a:p>
          </p:txBody>
        </p:sp>
        <p:sp>
          <p:nvSpPr>
            <p:cNvPr id="837" name="Freeform: Shape 836">
              <a:extLst>
                <a:ext uri="{FF2B5EF4-FFF2-40B4-BE49-F238E27FC236}">
                  <a16:creationId xmlns:a16="http://schemas.microsoft.com/office/drawing/2014/main" xmlns=""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38" name="Freeform: Shape 837">
              <a:extLst>
                <a:ext uri="{FF2B5EF4-FFF2-40B4-BE49-F238E27FC236}">
                  <a16:creationId xmlns:a16="http://schemas.microsoft.com/office/drawing/2014/main" xmlns=""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en-GB" noProof="0"/>
            </a:p>
          </p:txBody>
        </p:sp>
        <p:sp>
          <p:nvSpPr>
            <p:cNvPr id="839" name="Freeform: Shape 838">
              <a:extLst>
                <a:ext uri="{FF2B5EF4-FFF2-40B4-BE49-F238E27FC236}">
                  <a16:creationId xmlns:a16="http://schemas.microsoft.com/office/drawing/2014/main" xmlns=""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en-GB" noProof="0"/>
            </a:p>
          </p:txBody>
        </p:sp>
        <p:sp>
          <p:nvSpPr>
            <p:cNvPr id="840" name="Freeform: Shape 839">
              <a:extLst>
                <a:ext uri="{FF2B5EF4-FFF2-40B4-BE49-F238E27FC236}">
                  <a16:creationId xmlns:a16="http://schemas.microsoft.com/office/drawing/2014/main" xmlns=""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en-GB" noProof="0"/>
            </a:p>
          </p:txBody>
        </p:sp>
        <p:sp>
          <p:nvSpPr>
            <p:cNvPr id="841" name="Freeform: Shape 840">
              <a:extLst>
                <a:ext uri="{FF2B5EF4-FFF2-40B4-BE49-F238E27FC236}">
                  <a16:creationId xmlns:a16="http://schemas.microsoft.com/office/drawing/2014/main" xmlns=""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en-GB" noProof="0"/>
            </a:p>
          </p:txBody>
        </p:sp>
        <p:sp>
          <p:nvSpPr>
            <p:cNvPr id="842" name="Freeform: Shape 841">
              <a:extLst>
                <a:ext uri="{FF2B5EF4-FFF2-40B4-BE49-F238E27FC236}">
                  <a16:creationId xmlns:a16="http://schemas.microsoft.com/office/drawing/2014/main" xmlns=""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843" name="Freeform: Shape 842">
              <a:extLst>
                <a:ext uri="{FF2B5EF4-FFF2-40B4-BE49-F238E27FC236}">
                  <a16:creationId xmlns:a16="http://schemas.microsoft.com/office/drawing/2014/main" xmlns=""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en-GB" noProof="0"/>
            </a:p>
          </p:txBody>
        </p:sp>
        <p:sp>
          <p:nvSpPr>
            <p:cNvPr id="844" name="Freeform: Shape 843">
              <a:extLst>
                <a:ext uri="{FF2B5EF4-FFF2-40B4-BE49-F238E27FC236}">
                  <a16:creationId xmlns:a16="http://schemas.microsoft.com/office/drawing/2014/main" xmlns=""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en-GB" noProof="0"/>
            </a:p>
          </p:txBody>
        </p:sp>
        <p:sp>
          <p:nvSpPr>
            <p:cNvPr id="845" name="Freeform: Shape 844">
              <a:extLst>
                <a:ext uri="{FF2B5EF4-FFF2-40B4-BE49-F238E27FC236}">
                  <a16:creationId xmlns:a16="http://schemas.microsoft.com/office/drawing/2014/main" xmlns=""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en-GB" noProof="0"/>
            </a:p>
          </p:txBody>
        </p:sp>
        <p:sp>
          <p:nvSpPr>
            <p:cNvPr id="846" name="Freeform: Shape 845">
              <a:extLst>
                <a:ext uri="{FF2B5EF4-FFF2-40B4-BE49-F238E27FC236}">
                  <a16:creationId xmlns:a16="http://schemas.microsoft.com/office/drawing/2014/main" xmlns=""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en-GB" noProof="0"/>
            </a:p>
          </p:txBody>
        </p:sp>
        <p:sp>
          <p:nvSpPr>
            <p:cNvPr id="847" name="Freeform: Shape 846">
              <a:extLst>
                <a:ext uri="{FF2B5EF4-FFF2-40B4-BE49-F238E27FC236}">
                  <a16:creationId xmlns:a16="http://schemas.microsoft.com/office/drawing/2014/main" xmlns=""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en-GB" noProof="0"/>
            </a:p>
          </p:txBody>
        </p:sp>
        <p:sp>
          <p:nvSpPr>
            <p:cNvPr id="848" name="Freeform: Shape 847">
              <a:extLst>
                <a:ext uri="{FF2B5EF4-FFF2-40B4-BE49-F238E27FC236}">
                  <a16:creationId xmlns:a16="http://schemas.microsoft.com/office/drawing/2014/main" xmlns=""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en-GB" noProof="0"/>
            </a:p>
          </p:txBody>
        </p:sp>
        <p:sp>
          <p:nvSpPr>
            <p:cNvPr id="849" name="Freeform: Shape 848">
              <a:extLst>
                <a:ext uri="{FF2B5EF4-FFF2-40B4-BE49-F238E27FC236}">
                  <a16:creationId xmlns:a16="http://schemas.microsoft.com/office/drawing/2014/main" xmlns=""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en-GB" noProof="0"/>
            </a:p>
          </p:txBody>
        </p:sp>
        <p:sp>
          <p:nvSpPr>
            <p:cNvPr id="850" name="Freeform: Shape 849">
              <a:extLst>
                <a:ext uri="{FF2B5EF4-FFF2-40B4-BE49-F238E27FC236}">
                  <a16:creationId xmlns:a16="http://schemas.microsoft.com/office/drawing/2014/main" xmlns=""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en-GB" noProof="0"/>
            </a:p>
          </p:txBody>
        </p:sp>
        <p:sp>
          <p:nvSpPr>
            <p:cNvPr id="851" name="Freeform: Shape 850">
              <a:extLst>
                <a:ext uri="{FF2B5EF4-FFF2-40B4-BE49-F238E27FC236}">
                  <a16:creationId xmlns:a16="http://schemas.microsoft.com/office/drawing/2014/main" xmlns=""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852" name="Freeform: Shape 851">
              <a:extLst>
                <a:ext uri="{FF2B5EF4-FFF2-40B4-BE49-F238E27FC236}">
                  <a16:creationId xmlns:a16="http://schemas.microsoft.com/office/drawing/2014/main" xmlns=""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853" name="Freeform: Shape 852">
              <a:extLst>
                <a:ext uri="{FF2B5EF4-FFF2-40B4-BE49-F238E27FC236}">
                  <a16:creationId xmlns:a16="http://schemas.microsoft.com/office/drawing/2014/main" xmlns=""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en-GB" noProof="0"/>
            </a:p>
          </p:txBody>
        </p:sp>
        <p:sp>
          <p:nvSpPr>
            <p:cNvPr id="854" name="Freeform: Shape 853">
              <a:extLst>
                <a:ext uri="{FF2B5EF4-FFF2-40B4-BE49-F238E27FC236}">
                  <a16:creationId xmlns:a16="http://schemas.microsoft.com/office/drawing/2014/main" xmlns=""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855" name="Freeform: Shape 854">
              <a:extLst>
                <a:ext uri="{FF2B5EF4-FFF2-40B4-BE49-F238E27FC236}">
                  <a16:creationId xmlns:a16="http://schemas.microsoft.com/office/drawing/2014/main" xmlns=""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en-GB" noProof="0"/>
            </a:p>
          </p:txBody>
        </p:sp>
        <p:sp>
          <p:nvSpPr>
            <p:cNvPr id="856" name="Freeform: Shape 855">
              <a:extLst>
                <a:ext uri="{FF2B5EF4-FFF2-40B4-BE49-F238E27FC236}">
                  <a16:creationId xmlns:a16="http://schemas.microsoft.com/office/drawing/2014/main" xmlns=""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en-GB" noProof="0"/>
            </a:p>
          </p:txBody>
        </p:sp>
        <p:sp>
          <p:nvSpPr>
            <p:cNvPr id="857" name="Freeform: Shape 856">
              <a:extLst>
                <a:ext uri="{FF2B5EF4-FFF2-40B4-BE49-F238E27FC236}">
                  <a16:creationId xmlns:a16="http://schemas.microsoft.com/office/drawing/2014/main" xmlns=""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en-GB" noProof="0"/>
            </a:p>
          </p:txBody>
        </p:sp>
        <p:sp>
          <p:nvSpPr>
            <p:cNvPr id="858" name="Freeform: Shape 857">
              <a:extLst>
                <a:ext uri="{FF2B5EF4-FFF2-40B4-BE49-F238E27FC236}">
                  <a16:creationId xmlns:a16="http://schemas.microsoft.com/office/drawing/2014/main" xmlns=""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en-GB" noProof="0"/>
            </a:p>
          </p:txBody>
        </p:sp>
        <p:sp>
          <p:nvSpPr>
            <p:cNvPr id="859" name="Freeform: Shape 858">
              <a:extLst>
                <a:ext uri="{FF2B5EF4-FFF2-40B4-BE49-F238E27FC236}">
                  <a16:creationId xmlns:a16="http://schemas.microsoft.com/office/drawing/2014/main" xmlns=""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en-GB" noProof="0"/>
            </a:p>
          </p:txBody>
        </p:sp>
        <p:sp>
          <p:nvSpPr>
            <p:cNvPr id="860" name="Freeform: Shape 859">
              <a:extLst>
                <a:ext uri="{FF2B5EF4-FFF2-40B4-BE49-F238E27FC236}">
                  <a16:creationId xmlns:a16="http://schemas.microsoft.com/office/drawing/2014/main" xmlns=""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861" name="Freeform: Shape 860">
              <a:extLst>
                <a:ext uri="{FF2B5EF4-FFF2-40B4-BE49-F238E27FC236}">
                  <a16:creationId xmlns:a16="http://schemas.microsoft.com/office/drawing/2014/main" xmlns=""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en-GB" noProof="0"/>
            </a:p>
          </p:txBody>
        </p:sp>
        <p:sp>
          <p:nvSpPr>
            <p:cNvPr id="862" name="Freeform: Shape 861">
              <a:extLst>
                <a:ext uri="{FF2B5EF4-FFF2-40B4-BE49-F238E27FC236}">
                  <a16:creationId xmlns:a16="http://schemas.microsoft.com/office/drawing/2014/main" xmlns=""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en-GB" noProof="0"/>
            </a:p>
          </p:txBody>
        </p:sp>
        <p:sp>
          <p:nvSpPr>
            <p:cNvPr id="863" name="Freeform: Shape 862">
              <a:extLst>
                <a:ext uri="{FF2B5EF4-FFF2-40B4-BE49-F238E27FC236}">
                  <a16:creationId xmlns:a16="http://schemas.microsoft.com/office/drawing/2014/main" xmlns=""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en-GB" noProof="0"/>
            </a:p>
          </p:txBody>
        </p:sp>
        <p:sp>
          <p:nvSpPr>
            <p:cNvPr id="864" name="Freeform: Shape 863">
              <a:extLst>
                <a:ext uri="{FF2B5EF4-FFF2-40B4-BE49-F238E27FC236}">
                  <a16:creationId xmlns:a16="http://schemas.microsoft.com/office/drawing/2014/main" xmlns=""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en-GB" noProof="0"/>
            </a:p>
          </p:txBody>
        </p:sp>
        <p:sp>
          <p:nvSpPr>
            <p:cNvPr id="865" name="Freeform: Shape 864">
              <a:extLst>
                <a:ext uri="{FF2B5EF4-FFF2-40B4-BE49-F238E27FC236}">
                  <a16:creationId xmlns:a16="http://schemas.microsoft.com/office/drawing/2014/main" xmlns=""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en-GB" noProof="0"/>
            </a:p>
          </p:txBody>
        </p:sp>
        <p:sp>
          <p:nvSpPr>
            <p:cNvPr id="866" name="Freeform: Shape 865">
              <a:extLst>
                <a:ext uri="{FF2B5EF4-FFF2-40B4-BE49-F238E27FC236}">
                  <a16:creationId xmlns:a16="http://schemas.microsoft.com/office/drawing/2014/main" xmlns=""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en-GB" noProof="0"/>
            </a:p>
          </p:txBody>
        </p:sp>
        <p:sp>
          <p:nvSpPr>
            <p:cNvPr id="867" name="Freeform: Shape 866">
              <a:extLst>
                <a:ext uri="{FF2B5EF4-FFF2-40B4-BE49-F238E27FC236}">
                  <a16:creationId xmlns:a16="http://schemas.microsoft.com/office/drawing/2014/main" xmlns=""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en-GB" noProof="0"/>
            </a:p>
          </p:txBody>
        </p:sp>
        <p:sp>
          <p:nvSpPr>
            <p:cNvPr id="868" name="Freeform: Shape 867">
              <a:extLst>
                <a:ext uri="{FF2B5EF4-FFF2-40B4-BE49-F238E27FC236}">
                  <a16:creationId xmlns:a16="http://schemas.microsoft.com/office/drawing/2014/main" xmlns=""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en-GB" noProof="0"/>
            </a:p>
          </p:txBody>
        </p:sp>
        <p:sp>
          <p:nvSpPr>
            <p:cNvPr id="869" name="Freeform: Shape 868">
              <a:extLst>
                <a:ext uri="{FF2B5EF4-FFF2-40B4-BE49-F238E27FC236}">
                  <a16:creationId xmlns:a16="http://schemas.microsoft.com/office/drawing/2014/main" xmlns=""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870" name="Freeform: Shape 869">
              <a:extLst>
                <a:ext uri="{FF2B5EF4-FFF2-40B4-BE49-F238E27FC236}">
                  <a16:creationId xmlns:a16="http://schemas.microsoft.com/office/drawing/2014/main" xmlns=""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en-GB" noProof="0"/>
            </a:p>
          </p:txBody>
        </p:sp>
        <p:sp>
          <p:nvSpPr>
            <p:cNvPr id="871" name="Freeform: Shape 870">
              <a:extLst>
                <a:ext uri="{FF2B5EF4-FFF2-40B4-BE49-F238E27FC236}">
                  <a16:creationId xmlns:a16="http://schemas.microsoft.com/office/drawing/2014/main" xmlns=""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en-GB" noProof="0"/>
            </a:p>
          </p:txBody>
        </p:sp>
        <p:sp>
          <p:nvSpPr>
            <p:cNvPr id="872" name="Freeform: Shape 871">
              <a:extLst>
                <a:ext uri="{FF2B5EF4-FFF2-40B4-BE49-F238E27FC236}">
                  <a16:creationId xmlns:a16="http://schemas.microsoft.com/office/drawing/2014/main" xmlns=""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873" name="Freeform: Shape 872">
              <a:extLst>
                <a:ext uri="{FF2B5EF4-FFF2-40B4-BE49-F238E27FC236}">
                  <a16:creationId xmlns:a16="http://schemas.microsoft.com/office/drawing/2014/main" xmlns=""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en-GB" noProof="0"/>
            </a:p>
          </p:txBody>
        </p:sp>
        <p:sp>
          <p:nvSpPr>
            <p:cNvPr id="874" name="Freeform: Shape 873">
              <a:extLst>
                <a:ext uri="{FF2B5EF4-FFF2-40B4-BE49-F238E27FC236}">
                  <a16:creationId xmlns:a16="http://schemas.microsoft.com/office/drawing/2014/main" xmlns=""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875" name="Freeform: Shape 874">
              <a:extLst>
                <a:ext uri="{FF2B5EF4-FFF2-40B4-BE49-F238E27FC236}">
                  <a16:creationId xmlns:a16="http://schemas.microsoft.com/office/drawing/2014/main" xmlns=""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en-GB" noProof="0"/>
            </a:p>
          </p:txBody>
        </p:sp>
        <p:sp>
          <p:nvSpPr>
            <p:cNvPr id="876" name="Freeform: Shape 875">
              <a:extLst>
                <a:ext uri="{FF2B5EF4-FFF2-40B4-BE49-F238E27FC236}">
                  <a16:creationId xmlns:a16="http://schemas.microsoft.com/office/drawing/2014/main" xmlns=""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en-GB" noProof="0"/>
            </a:p>
          </p:txBody>
        </p:sp>
        <p:sp>
          <p:nvSpPr>
            <p:cNvPr id="877" name="Freeform: Shape 876">
              <a:extLst>
                <a:ext uri="{FF2B5EF4-FFF2-40B4-BE49-F238E27FC236}">
                  <a16:creationId xmlns:a16="http://schemas.microsoft.com/office/drawing/2014/main" xmlns=""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878" name="Freeform: Shape 877">
              <a:extLst>
                <a:ext uri="{FF2B5EF4-FFF2-40B4-BE49-F238E27FC236}">
                  <a16:creationId xmlns:a16="http://schemas.microsoft.com/office/drawing/2014/main" xmlns=""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en-GB" noProof="0"/>
            </a:p>
          </p:txBody>
        </p:sp>
        <p:sp>
          <p:nvSpPr>
            <p:cNvPr id="879" name="Freeform: Shape 878">
              <a:extLst>
                <a:ext uri="{FF2B5EF4-FFF2-40B4-BE49-F238E27FC236}">
                  <a16:creationId xmlns:a16="http://schemas.microsoft.com/office/drawing/2014/main" xmlns=""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0" name="Freeform: Shape 879">
              <a:extLst>
                <a:ext uri="{FF2B5EF4-FFF2-40B4-BE49-F238E27FC236}">
                  <a16:creationId xmlns:a16="http://schemas.microsoft.com/office/drawing/2014/main" xmlns=""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en-GB" noProof="0"/>
            </a:p>
          </p:txBody>
        </p:sp>
        <p:sp>
          <p:nvSpPr>
            <p:cNvPr id="881" name="Freeform: Shape 880">
              <a:extLst>
                <a:ext uri="{FF2B5EF4-FFF2-40B4-BE49-F238E27FC236}">
                  <a16:creationId xmlns:a16="http://schemas.microsoft.com/office/drawing/2014/main" xmlns=""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en-GB" noProof="0"/>
            </a:p>
          </p:txBody>
        </p:sp>
        <p:sp>
          <p:nvSpPr>
            <p:cNvPr id="882" name="Freeform: Shape 881">
              <a:extLst>
                <a:ext uri="{FF2B5EF4-FFF2-40B4-BE49-F238E27FC236}">
                  <a16:creationId xmlns:a16="http://schemas.microsoft.com/office/drawing/2014/main" xmlns=""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en-GB" noProof="0"/>
            </a:p>
          </p:txBody>
        </p:sp>
        <p:sp>
          <p:nvSpPr>
            <p:cNvPr id="883" name="Freeform: Shape 882">
              <a:extLst>
                <a:ext uri="{FF2B5EF4-FFF2-40B4-BE49-F238E27FC236}">
                  <a16:creationId xmlns:a16="http://schemas.microsoft.com/office/drawing/2014/main" xmlns=""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en-GB" noProof="0"/>
            </a:p>
          </p:txBody>
        </p:sp>
        <p:sp>
          <p:nvSpPr>
            <p:cNvPr id="884" name="Freeform: Shape 883">
              <a:extLst>
                <a:ext uri="{FF2B5EF4-FFF2-40B4-BE49-F238E27FC236}">
                  <a16:creationId xmlns:a16="http://schemas.microsoft.com/office/drawing/2014/main" xmlns=""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885" name="Freeform: Shape 884">
              <a:extLst>
                <a:ext uri="{FF2B5EF4-FFF2-40B4-BE49-F238E27FC236}">
                  <a16:creationId xmlns:a16="http://schemas.microsoft.com/office/drawing/2014/main" xmlns=""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en-GB" noProof="0"/>
            </a:p>
          </p:txBody>
        </p:sp>
        <p:sp>
          <p:nvSpPr>
            <p:cNvPr id="886" name="Freeform: Shape 885">
              <a:extLst>
                <a:ext uri="{FF2B5EF4-FFF2-40B4-BE49-F238E27FC236}">
                  <a16:creationId xmlns:a16="http://schemas.microsoft.com/office/drawing/2014/main" xmlns=""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7" name="Freeform: Shape 886">
              <a:extLst>
                <a:ext uri="{FF2B5EF4-FFF2-40B4-BE49-F238E27FC236}">
                  <a16:creationId xmlns:a16="http://schemas.microsoft.com/office/drawing/2014/main" xmlns=""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888" name="Freeform: Shape 887">
              <a:extLst>
                <a:ext uri="{FF2B5EF4-FFF2-40B4-BE49-F238E27FC236}">
                  <a16:creationId xmlns:a16="http://schemas.microsoft.com/office/drawing/2014/main" xmlns=""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en-GB" noProof="0"/>
            </a:p>
          </p:txBody>
        </p:sp>
        <p:sp>
          <p:nvSpPr>
            <p:cNvPr id="889" name="Freeform: Shape 888">
              <a:extLst>
                <a:ext uri="{FF2B5EF4-FFF2-40B4-BE49-F238E27FC236}">
                  <a16:creationId xmlns:a16="http://schemas.microsoft.com/office/drawing/2014/main" xmlns=""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en-GB" noProof="0"/>
            </a:p>
          </p:txBody>
        </p:sp>
        <p:sp>
          <p:nvSpPr>
            <p:cNvPr id="890" name="Freeform: Shape 889">
              <a:extLst>
                <a:ext uri="{FF2B5EF4-FFF2-40B4-BE49-F238E27FC236}">
                  <a16:creationId xmlns:a16="http://schemas.microsoft.com/office/drawing/2014/main" xmlns=""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en-GB" noProof="0"/>
            </a:p>
          </p:txBody>
        </p:sp>
        <p:sp>
          <p:nvSpPr>
            <p:cNvPr id="891" name="Freeform: Shape 890">
              <a:extLst>
                <a:ext uri="{FF2B5EF4-FFF2-40B4-BE49-F238E27FC236}">
                  <a16:creationId xmlns:a16="http://schemas.microsoft.com/office/drawing/2014/main" xmlns=""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en-GB" noProof="0"/>
            </a:p>
          </p:txBody>
        </p:sp>
        <p:sp>
          <p:nvSpPr>
            <p:cNvPr id="892" name="Freeform: Shape 891">
              <a:extLst>
                <a:ext uri="{FF2B5EF4-FFF2-40B4-BE49-F238E27FC236}">
                  <a16:creationId xmlns:a16="http://schemas.microsoft.com/office/drawing/2014/main" xmlns=""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893" name="Freeform: Shape 892">
              <a:extLst>
                <a:ext uri="{FF2B5EF4-FFF2-40B4-BE49-F238E27FC236}">
                  <a16:creationId xmlns:a16="http://schemas.microsoft.com/office/drawing/2014/main" xmlns=""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en-GB" noProof="0"/>
            </a:p>
          </p:txBody>
        </p:sp>
        <p:sp>
          <p:nvSpPr>
            <p:cNvPr id="894" name="Freeform: Shape 893">
              <a:extLst>
                <a:ext uri="{FF2B5EF4-FFF2-40B4-BE49-F238E27FC236}">
                  <a16:creationId xmlns:a16="http://schemas.microsoft.com/office/drawing/2014/main" xmlns=""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895" name="Freeform: Shape 894">
              <a:extLst>
                <a:ext uri="{FF2B5EF4-FFF2-40B4-BE49-F238E27FC236}">
                  <a16:creationId xmlns:a16="http://schemas.microsoft.com/office/drawing/2014/main" xmlns=""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96" name="Freeform: Shape 895">
              <a:extLst>
                <a:ext uri="{FF2B5EF4-FFF2-40B4-BE49-F238E27FC236}">
                  <a16:creationId xmlns:a16="http://schemas.microsoft.com/office/drawing/2014/main" xmlns=""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en-GB" noProof="0"/>
            </a:p>
          </p:txBody>
        </p:sp>
        <p:sp>
          <p:nvSpPr>
            <p:cNvPr id="897" name="Freeform: Shape 896">
              <a:extLst>
                <a:ext uri="{FF2B5EF4-FFF2-40B4-BE49-F238E27FC236}">
                  <a16:creationId xmlns:a16="http://schemas.microsoft.com/office/drawing/2014/main" xmlns=""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8" name="Freeform: Shape 897">
              <a:extLst>
                <a:ext uri="{FF2B5EF4-FFF2-40B4-BE49-F238E27FC236}">
                  <a16:creationId xmlns:a16="http://schemas.microsoft.com/office/drawing/2014/main" xmlns=""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9" name="Freeform: Shape 898">
              <a:extLst>
                <a:ext uri="{FF2B5EF4-FFF2-40B4-BE49-F238E27FC236}">
                  <a16:creationId xmlns:a16="http://schemas.microsoft.com/office/drawing/2014/main" xmlns=""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en-GB" noProof="0"/>
            </a:p>
          </p:txBody>
        </p:sp>
        <p:sp>
          <p:nvSpPr>
            <p:cNvPr id="900" name="Freeform: Shape 899">
              <a:extLst>
                <a:ext uri="{FF2B5EF4-FFF2-40B4-BE49-F238E27FC236}">
                  <a16:creationId xmlns:a16="http://schemas.microsoft.com/office/drawing/2014/main" xmlns=""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901" name="Freeform: Shape 900">
              <a:extLst>
                <a:ext uri="{FF2B5EF4-FFF2-40B4-BE49-F238E27FC236}">
                  <a16:creationId xmlns:a16="http://schemas.microsoft.com/office/drawing/2014/main" xmlns=""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902" name="Freeform: Shape 901">
              <a:extLst>
                <a:ext uri="{FF2B5EF4-FFF2-40B4-BE49-F238E27FC236}">
                  <a16:creationId xmlns:a16="http://schemas.microsoft.com/office/drawing/2014/main" xmlns=""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en-GB" noProof="0"/>
            </a:p>
          </p:txBody>
        </p:sp>
        <p:sp>
          <p:nvSpPr>
            <p:cNvPr id="903" name="Freeform: Shape 902">
              <a:extLst>
                <a:ext uri="{FF2B5EF4-FFF2-40B4-BE49-F238E27FC236}">
                  <a16:creationId xmlns:a16="http://schemas.microsoft.com/office/drawing/2014/main" xmlns=""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en-GB" noProof="0"/>
            </a:p>
          </p:txBody>
        </p:sp>
        <p:sp>
          <p:nvSpPr>
            <p:cNvPr id="904" name="Freeform: Shape 903">
              <a:extLst>
                <a:ext uri="{FF2B5EF4-FFF2-40B4-BE49-F238E27FC236}">
                  <a16:creationId xmlns:a16="http://schemas.microsoft.com/office/drawing/2014/main" xmlns=""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905" name="Freeform: Shape 904">
              <a:extLst>
                <a:ext uri="{FF2B5EF4-FFF2-40B4-BE49-F238E27FC236}">
                  <a16:creationId xmlns:a16="http://schemas.microsoft.com/office/drawing/2014/main" xmlns=""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6" name="Freeform: Shape 905">
              <a:extLst>
                <a:ext uri="{FF2B5EF4-FFF2-40B4-BE49-F238E27FC236}">
                  <a16:creationId xmlns:a16="http://schemas.microsoft.com/office/drawing/2014/main" xmlns=""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907" name="Freeform: Shape 906">
              <a:extLst>
                <a:ext uri="{FF2B5EF4-FFF2-40B4-BE49-F238E27FC236}">
                  <a16:creationId xmlns:a16="http://schemas.microsoft.com/office/drawing/2014/main" xmlns=""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8" name="Freeform: Shape 907">
              <a:extLst>
                <a:ext uri="{FF2B5EF4-FFF2-40B4-BE49-F238E27FC236}">
                  <a16:creationId xmlns:a16="http://schemas.microsoft.com/office/drawing/2014/main" xmlns=""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09" name="Freeform: Shape 908">
              <a:extLst>
                <a:ext uri="{FF2B5EF4-FFF2-40B4-BE49-F238E27FC236}">
                  <a16:creationId xmlns:a16="http://schemas.microsoft.com/office/drawing/2014/main" xmlns=""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910" name="Freeform: Shape 909">
              <a:extLst>
                <a:ext uri="{FF2B5EF4-FFF2-40B4-BE49-F238E27FC236}">
                  <a16:creationId xmlns:a16="http://schemas.microsoft.com/office/drawing/2014/main" xmlns=""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911" name="Freeform: Shape 910">
              <a:extLst>
                <a:ext uri="{FF2B5EF4-FFF2-40B4-BE49-F238E27FC236}">
                  <a16:creationId xmlns:a16="http://schemas.microsoft.com/office/drawing/2014/main" xmlns=""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en-GB" noProof="0"/>
            </a:p>
          </p:txBody>
        </p:sp>
        <p:sp>
          <p:nvSpPr>
            <p:cNvPr id="912" name="Freeform: Shape 911">
              <a:extLst>
                <a:ext uri="{FF2B5EF4-FFF2-40B4-BE49-F238E27FC236}">
                  <a16:creationId xmlns:a16="http://schemas.microsoft.com/office/drawing/2014/main" xmlns=""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en-GB" noProof="0"/>
            </a:p>
          </p:txBody>
        </p:sp>
        <p:sp>
          <p:nvSpPr>
            <p:cNvPr id="913" name="Freeform: Shape 912">
              <a:extLst>
                <a:ext uri="{FF2B5EF4-FFF2-40B4-BE49-F238E27FC236}">
                  <a16:creationId xmlns:a16="http://schemas.microsoft.com/office/drawing/2014/main" xmlns=""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en-GB" noProof="0"/>
            </a:p>
          </p:txBody>
        </p:sp>
        <p:sp>
          <p:nvSpPr>
            <p:cNvPr id="914" name="Freeform: Shape 913">
              <a:extLst>
                <a:ext uri="{FF2B5EF4-FFF2-40B4-BE49-F238E27FC236}">
                  <a16:creationId xmlns:a16="http://schemas.microsoft.com/office/drawing/2014/main" xmlns=""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915" name="Freeform: Shape 914">
              <a:extLst>
                <a:ext uri="{FF2B5EF4-FFF2-40B4-BE49-F238E27FC236}">
                  <a16:creationId xmlns:a16="http://schemas.microsoft.com/office/drawing/2014/main" xmlns=""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en-GB" noProof="0"/>
            </a:p>
          </p:txBody>
        </p:sp>
        <p:sp>
          <p:nvSpPr>
            <p:cNvPr id="916" name="Freeform: Shape 915">
              <a:extLst>
                <a:ext uri="{FF2B5EF4-FFF2-40B4-BE49-F238E27FC236}">
                  <a16:creationId xmlns:a16="http://schemas.microsoft.com/office/drawing/2014/main" xmlns=""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17" name="Freeform: Shape 916">
              <a:extLst>
                <a:ext uri="{FF2B5EF4-FFF2-40B4-BE49-F238E27FC236}">
                  <a16:creationId xmlns:a16="http://schemas.microsoft.com/office/drawing/2014/main" xmlns=""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918" name="Freeform: Shape 917">
              <a:extLst>
                <a:ext uri="{FF2B5EF4-FFF2-40B4-BE49-F238E27FC236}">
                  <a16:creationId xmlns:a16="http://schemas.microsoft.com/office/drawing/2014/main" xmlns=""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en-GB" noProof="0"/>
            </a:p>
          </p:txBody>
        </p:sp>
        <p:sp>
          <p:nvSpPr>
            <p:cNvPr id="919" name="Freeform: Shape 918">
              <a:extLst>
                <a:ext uri="{FF2B5EF4-FFF2-40B4-BE49-F238E27FC236}">
                  <a16:creationId xmlns:a16="http://schemas.microsoft.com/office/drawing/2014/main" xmlns=""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en-GB" noProof="0"/>
            </a:p>
          </p:txBody>
        </p:sp>
        <p:sp>
          <p:nvSpPr>
            <p:cNvPr id="920" name="Freeform: Shape 919">
              <a:extLst>
                <a:ext uri="{FF2B5EF4-FFF2-40B4-BE49-F238E27FC236}">
                  <a16:creationId xmlns:a16="http://schemas.microsoft.com/office/drawing/2014/main" xmlns=""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en-GB" noProof="0"/>
            </a:p>
          </p:txBody>
        </p:sp>
        <p:sp>
          <p:nvSpPr>
            <p:cNvPr id="921" name="Freeform: Shape 920">
              <a:extLst>
                <a:ext uri="{FF2B5EF4-FFF2-40B4-BE49-F238E27FC236}">
                  <a16:creationId xmlns:a16="http://schemas.microsoft.com/office/drawing/2014/main" xmlns=""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en-GB" noProof="0"/>
            </a:p>
          </p:txBody>
        </p:sp>
        <p:sp>
          <p:nvSpPr>
            <p:cNvPr id="922" name="Freeform: Shape 921">
              <a:extLst>
                <a:ext uri="{FF2B5EF4-FFF2-40B4-BE49-F238E27FC236}">
                  <a16:creationId xmlns:a16="http://schemas.microsoft.com/office/drawing/2014/main" xmlns=""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en-GB" noProof="0"/>
            </a:p>
          </p:txBody>
        </p:sp>
        <p:sp>
          <p:nvSpPr>
            <p:cNvPr id="923" name="Freeform: Shape 922">
              <a:extLst>
                <a:ext uri="{FF2B5EF4-FFF2-40B4-BE49-F238E27FC236}">
                  <a16:creationId xmlns:a16="http://schemas.microsoft.com/office/drawing/2014/main" xmlns=""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924" name="Freeform: Shape 923">
              <a:extLst>
                <a:ext uri="{FF2B5EF4-FFF2-40B4-BE49-F238E27FC236}">
                  <a16:creationId xmlns:a16="http://schemas.microsoft.com/office/drawing/2014/main" xmlns=""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en-GB" noProof="0"/>
            </a:p>
          </p:txBody>
        </p:sp>
        <p:sp>
          <p:nvSpPr>
            <p:cNvPr id="925" name="Freeform: Shape 924">
              <a:extLst>
                <a:ext uri="{FF2B5EF4-FFF2-40B4-BE49-F238E27FC236}">
                  <a16:creationId xmlns:a16="http://schemas.microsoft.com/office/drawing/2014/main" xmlns=""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926" name="Freeform: Shape 925">
              <a:extLst>
                <a:ext uri="{FF2B5EF4-FFF2-40B4-BE49-F238E27FC236}">
                  <a16:creationId xmlns:a16="http://schemas.microsoft.com/office/drawing/2014/main" xmlns=""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927" name="Freeform: Shape 926">
              <a:extLst>
                <a:ext uri="{FF2B5EF4-FFF2-40B4-BE49-F238E27FC236}">
                  <a16:creationId xmlns:a16="http://schemas.microsoft.com/office/drawing/2014/main" xmlns=""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928" name="Freeform: Shape 927">
              <a:extLst>
                <a:ext uri="{FF2B5EF4-FFF2-40B4-BE49-F238E27FC236}">
                  <a16:creationId xmlns:a16="http://schemas.microsoft.com/office/drawing/2014/main" xmlns=""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en-GB" noProof="0"/>
            </a:p>
          </p:txBody>
        </p:sp>
        <p:sp>
          <p:nvSpPr>
            <p:cNvPr id="929" name="Freeform: Shape 928">
              <a:extLst>
                <a:ext uri="{FF2B5EF4-FFF2-40B4-BE49-F238E27FC236}">
                  <a16:creationId xmlns:a16="http://schemas.microsoft.com/office/drawing/2014/main" xmlns=""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930" name="Freeform: Shape 929">
              <a:extLst>
                <a:ext uri="{FF2B5EF4-FFF2-40B4-BE49-F238E27FC236}">
                  <a16:creationId xmlns:a16="http://schemas.microsoft.com/office/drawing/2014/main" xmlns=""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1" name="Freeform: Shape 930">
              <a:extLst>
                <a:ext uri="{FF2B5EF4-FFF2-40B4-BE49-F238E27FC236}">
                  <a16:creationId xmlns:a16="http://schemas.microsoft.com/office/drawing/2014/main" xmlns=""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2" name="Freeform: Shape 931">
              <a:extLst>
                <a:ext uri="{FF2B5EF4-FFF2-40B4-BE49-F238E27FC236}">
                  <a16:creationId xmlns:a16="http://schemas.microsoft.com/office/drawing/2014/main" xmlns=""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en-GB" noProof="0"/>
            </a:p>
          </p:txBody>
        </p:sp>
        <p:sp>
          <p:nvSpPr>
            <p:cNvPr id="933" name="Freeform: Shape 932">
              <a:extLst>
                <a:ext uri="{FF2B5EF4-FFF2-40B4-BE49-F238E27FC236}">
                  <a16:creationId xmlns:a16="http://schemas.microsoft.com/office/drawing/2014/main" xmlns=""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34" name="Freeform: Shape 933">
              <a:extLst>
                <a:ext uri="{FF2B5EF4-FFF2-40B4-BE49-F238E27FC236}">
                  <a16:creationId xmlns:a16="http://schemas.microsoft.com/office/drawing/2014/main" xmlns=""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en-GB" noProof="0"/>
            </a:p>
          </p:txBody>
        </p:sp>
        <p:sp>
          <p:nvSpPr>
            <p:cNvPr id="935" name="Freeform: Shape 934">
              <a:extLst>
                <a:ext uri="{FF2B5EF4-FFF2-40B4-BE49-F238E27FC236}">
                  <a16:creationId xmlns:a16="http://schemas.microsoft.com/office/drawing/2014/main" xmlns=""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en-GB" noProof="0"/>
            </a:p>
          </p:txBody>
        </p:sp>
        <p:sp>
          <p:nvSpPr>
            <p:cNvPr id="936" name="Freeform: Shape 935">
              <a:extLst>
                <a:ext uri="{FF2B5EF4-FFF2-40B4-BE49-F238E27FC236}">
                  <a16:creationId xmlns:a16="http://schemas.microsoft.com/office/drawing/2014/main" xmlns=""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en-GB" noProof="0"/>
            </a:p>
          </p:txBody>
        </p:sp>
        <p:sp>
          <p:nvSpPr>
            <p:cNvPr id="937" name="Freeform: Shape 936">
              <a:extLst>
                <a:ext uri="{FF2B5EF4-FFF2-40B4-BE49-F238E27FC236}">
                  <a16:creationId xmlns:a16="http://schemas.microsoft.com/office/drawing/2014/main" xmlns=""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38" name="Freeform: Shape 937">
              <a:extLst>
                <a:ext uri="{FF2B5EF4-FFF2-40B4-BE49-F238E27FC236}">
                  <a16:creationId xmlns:a16="http://schemas.microsoft.com/office/drawing/2014/main" xmlns=""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en-GB" noProof="0"/>
            </a:p>
          </p:txBody>
        </p:sp>
        <p:sp>
          <p:nvSpPr>
            <p:cNvPr id="939" name="Freeform: Shape 938">
              <a:extLst>
                <a:ext uri="{FF2B5EF4-FFF2-40B4-BE49-F238E27FC236}">
                  <a16:creationId xmlns:a16="http://schemas.microsoft.com/office/drawing/2014/main" xmlns=""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0" name="Freeform: Shape 939">
              <a:extLst>
                <a:ext uri="{FF2B5EF4-FFF2-40B4-BE49-F238E27FC236}">
                  <a16:creationId xmlns:a16="http://schemas.microsoft.com/office/drawing/2014/main" xmlns=""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en-GB" noProof="0"/>
            </a:p>
          </p:txBody>
        </p:sp>
        <p:sp>
          <p:nvSpPr>
            <p:cNvPr id="941" name="Freeform: Shape 940">
              <a:extLst>
                <a:ext uri="{FF2B5EF4-FFF2-40B4-BE49-F238E27FC236}">
                  <a16:creationId xmlns:a16="http://schemas.microsoft.com/office/drawing/2014/main" xmlns=""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942" name="Freeform: Shape 941">
              <a:extLst>
                <a:ext uri="{FF2B5EF4-FFF2-40B4-BE49-F238E27FC236}">
                  <a16:creationId xmlns:a16="http://schemas.microsoft.com/office/drawing/2014/main" xmlns=""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43" name="Freeform: Shape 942">
              <a:extLst>
                <a:ext uri="{FF2B5EF4-FFF2-40B4-BE49-F238E27FC236}">
                  <a16:creationId xmlns:a16="http://schemas.microsoft.com/office/drawing/2014/main" xmlns=""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944" name="Freeform: Shape 943">
              <a:extLst>
                <a:ext uri="{FF2B5EF4-FFF2-40B4-BE49-F238E27FC236}">
                  <a16:creationId xmlns:a16="http://schemas.microsoft.com/office/drawing/2014/main" xmlns=""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5" name="Freeform: Shape 944">
              <a:extLst>
                <a:ext uri="{FF2B5EF4-FFF2-40B4-BE49-F238E27FC236}">
                  <a16:creationId xmlns:a16="http://schemas.microsoft.com/office/drawing/2014/main" xmlns=""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en-GB" noProof="0"/>
            </a:p>
          </p:txBody>
        </p:sp>
        <p:sp>
          <p:nvSpPr>
            <p:cNvPr id="946" name="Freeform: Shape 945">
              <a:extLst>
                <a:ext uri="{FF2B5EF4-FFF2-40B4-BE49-F238E27FC236}">
                  <a16:creationId xmlns:a16="http://schemas.microsoft.com/office/drawing/2014/main" xmlns=""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en-GB" noProof="0"/>
            </a:p>
          </p:txBody>
        </p:sp>
        <p:sp>
          <p:nvSpPr>
            <p:cNvPr id="947" name="Freeform: Shape 946">
              <a:extLst>
                <a:ext uri="{FF2B5EF4-FFF2-40B4-BE49-F238E27FC236}">
                  <a16:creationId xmlns:a16="http://schemas.microsoft.com/office/drawing/2014/main" xmlns=""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en-GB" noProof="0"/>
            </a:p>
          </p:txBody>
        </p:sp>
        <p:sp>
          <p:nvSpPr>
            <p:cNvPr id="948" name="Freeform: Shape 947">
              <a:extLst>
                <a:ext uri="{FF2B5EF4-FFF2-40B4-BE49-F238E27FC236}">
                  <a16:creationId xmlns:a16="http://schemas.microsoft.com/office/drawing/2014/main" xmlns=""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en-GB" noProof="0"/>
            </a:p>
          </p:txBody>
        </p:sp>
        <p:sp>
          <p:nvSpPr>
            <p:cNvPr id="949" name="Freeform: Shape 948">
              <a:extLst>
                <a:ext uri="{FF2B5EF4-FFF2-40B4-BE49-F238E27FC236}">
                  <a16:creationId xmlns:a16="http://schemas.microsoft.com/office/drawing/2014/main" xmlns=""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en-GB" noProof="0"/>
            </a:p>
          </p:txBody>
        </p:sp>
        <p:sp>
          <p:nvSpPr>
            <p:cNvPr id="950" name="Freeform: Shape 949">
              <a:extLst>
                <a:ext uri="{FF2B5EF4-FFF2-40B4-BE49-F238E27FC236}">
                  <a16:creationId xmlns:a16="http://schemas.microsoft.com/office/drawing/2014/main" xmlns=""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en-GB" noProof="0"/>
            </a:p>
          </p:txBody>
        </p:sp>
        <p:sp>
          <p:nvSpPr>
            <p:cNvPr id="951" name="Freeform: Shape 950">
              <a:extLst>
                <a:ext uri="{FF2B5EF4-FFF2-40B4-BE49-F238E27FC236}">
                  <a16:creationId xmlns:a16="http://schemas.microsoft.com/office/drawing/2014/main" xmlns=""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en-GB" noProof="0"/>
            </a:p>
          </p:txBody>
        </p:sp>
        <p:sp>
          <p:nvSpPr>
            <p:cNvPr id="952" name="Freeform: Shape 951">
              <a:extLst>
                <a:ext uri="{FF2B5EF4-FFF2-40B4-BE49-F238E27FC236}">
                  <a16:creationId xmlns:a16="http://schemas.microsoft.com/office/drawing/2014/main" xmlns=""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953" name="Freeform: Shape 952">
              <a:extLst>
                <a:ext uri="{FF2B5EF4-FFF2-40B4-BE49-F238E27FC236}">
                  <a16:creationId xmlns:a16="http://schemas.microsoft.com/office/drawing/2014/main" xmlns=""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en-GB" noProof="0"/>
            </a:p>
          </p:txBody>
        </p:sp>
        <p:sp>
          <p:nvSpPr>
            <p:cNvPr id="954" name="Freeform: Shape 953">
              <a:extLst>
                <a:ext uri="{FF2B5EF4-FFF2-40B4-BE49-F238E27FC236}">
                  <a16:creationId xmlns:a16="http://schemas.microsoft.com/office/drawing/2014/main" xmlns=""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en-GB" noProof="0"/>
            </a:p>
          </p:txBody>
        </p:sp>
        <p:sp>
          <p:nvSpPr>
            <p:cNvPr id="955" name="Freeform: Shape 954">
              <a:extLst>
                <a:ext uri="{FF2B5EF4-FFF2-40B4-BE49-F238E27FC236}">
                  <a16:creationId xmlns:a16="http://schemas.microsoft.com/office/drawing/2014/main" xmlns=""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6" name="Freeform: Shape 955">
              <a:extLst>
                <a:ext uri="{FF2B5EF4-FFF2-40B4-BE49-F238E27FC236}">
                  <a16:creationId xmlns:a16="http://schemas.microsoft.com/office/drawing/2014/main" xmlns=""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7" name="Freeform: Shape 956">
              <a:extLst>
                <a:ext uri="{FF2B5EF4-FFF2-40B4-BE49-F238E27FC236}">
                  <a16:creationId xmlns:a16="http://schemas.microsoft.com/office/drawing/2014/main" xmlns=""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xmlns=""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en-GB" noProof="0"/>
            </a:p>
          </p:txBody>
        </p:sp>
        <p:sp>
          <p:nvSpPr>
            <p:cNvPr id="959" name="Freeform: Shape 958">
              <a:extLst>
                <a:ext uri="{FF2B5EF4-FFF2-40B4-BE49-F238E27FC236}">
                  <a16:creationId xmlns:a16="http://schemas.microsoft.com/office/drawing/2014/main" xmlns=""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xmlns=""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xmlns=""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xmlns=""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xmlns=""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xmlns=""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xmlns=""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xmlns=""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xmlns=""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xmlns=""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xmlns=""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xmlns=""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xmlns=""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xmlns=""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xmlns=""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xmlns=""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xmlns=""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xmlns=""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xmlns=""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xmlns=""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xmlns=""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xmlns=""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xmlns=""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xmlns=""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xmlns=""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xmlns=""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xmlns=""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xmlns=""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xmlns=""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xmlns=""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xmlns=""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xmlns=""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xmlns=""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xmlns=""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xmlns=""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xmlns=""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xmlns=""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xmlns=""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xmlns=""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xmlns=""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xmlns=""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xmlns=""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xmlns=""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xmlns=""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xmlns=""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xmlns=""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xmlns=""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xmlns=""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xmlns=""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xmlns=""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xmlns=""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xmlns=""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xmlns=""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xmlns=""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xmlns=""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xmlns=""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xmlns=""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xmlns=""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xmlns=""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xmlns=""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xmlns=""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xmlns=""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xmlns=""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xmlns=""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xmlns=""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xmlns=""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xmlns=""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xmlns=""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xmlns=""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xmlns=""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xmlns=""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xmlns=""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xmlns=""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xmlns=""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xmlns=""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xmlns=""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xmlns=""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xmlns=""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xmlns=""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xmlns=""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xmlns=""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xmlns=""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xmlns=""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xmlns=""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xmlns=""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xmlns=""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xmlns=""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xmlns=""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xmlns=""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xmlns=""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xmlns=""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xmlns=""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xmlns=""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xmlns=""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xmlns=""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xmlns=""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xmlns=""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xmlns=""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xmlns=""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xmlns=""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xmlns=""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xmlns=""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xmlns=""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xmlns=""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xmlns=""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xmlns=""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xmlns=""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xmlns=""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xmlns=""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xmlns=""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xmlns=""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xmlns=""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xmlns=""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xmlns=""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xmlns=""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xmlns=""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xmlns=""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xmlns=""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7" name="Text Placeholder 9">
            <a:extLst>
              <a:ext uri="{FF2B5EF4-FFF2-40B4-BE49-F238E27FC236}">
                <a16:creationId xmlns:a16="http://schemas.microsoft.com/office/drawing/2014/main" xmlns=""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8" name="Text Placeholder 9">
            <a:extLst>
              <a:ext uri="{FF2B5EF4-FFF2-40B4-BE49-F238E27FC236}">
                <a16:creationId xmlns:a16="http://schemas.microsoft.com/office/drawing/2014/main" xmlns=""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9" name="Text Placeholder 9">
            <a:extLst>
              <a:ext uri="{FF2B5EF4-FFF2-40B4-BE49-F238E27FC236}">
                <a16:creationId xmlns:a16="http://schemas.microsoft.com/office/drawing/2014/main" xmlns=""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2" name="Text Placeholder 9">
            <a:extLst>
              <a:ext uri="{FF2B5EF4-FFF2-40B4-BE49-F238E27FC236}">
                <a16:creationId xmlns:a16="http://schemas.microsoft.com/office/drawing/2014/main" xmlns=""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3" name="Text Placeholder 9">
            <a:extLst>
              <a:ext uri="{FF2B5EF4-FFF2-40B4-BE49-F238E27FC236}">
                <a16:creationId xmlns:a16="http://schemas.microsoft.com/office/drawing/2014/main" xmlns=""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4" name="Text Placeholder 9">
            <a:extLst>
              <a:ext uri="{FF2B5EF4-FFF2-40B4-BE49-F238E27FC236}">
                <a16:creationId xmlns:a16="http://schemas.microsoft.com/office/drawing/2014/main" xmlns=""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en-GB" noProof="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xmlns=""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27" name="Straight Connector 26">
            <a:extLst>
              <a:ext uri="{FF2B5EF4-FFF2-40B4-BE49-F238E27FC236}">
                <a16:creationId xmlns:a16="http://schemas.microsoft.com/office/drawing/2014/main" xmlns=""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4" name="Text Placeholder 16">
            <a:extLst>
              <a:ext uri="{FF2B5EF4-FFF2-40B4-BE49-F238E27FC236}">
                <a16:creationId xmlns:a16="http://schemas.microsoft.com/office/drawing/2014/main" xmlns=""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5" name="Text Placeholder 16">
            <a:extLst>
              <a:ext uri="{FF2B5EF4-FFF2-40B4-BE49-F238E27FC236}">
                <a16:creationId xmlns:a16="http://schemas.microsoft.com/office/drawing/2014/main" xmlns=""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en-GB" noProof="0"/>
              <a:t>CLICK TO EDIT TITLE</a:t>
            </a:r>
          </a:p>
        </p:txBody>
      </p:sp>
      <p:grpSp>
        <p:nvGrpSpPr>
          <p:cNvPr id="7" name="Picture Placeholder 795" descr="abstract colourful illustration of buildings&#10;">
            <a:extLst>
              <a:ext uri="{FF2B5EF4-FFF2-40B4-BE49-F238E27FC236}">
                <a16:creationId xmlns:a16="http://schemas.microsoft.com/office/drawing/2014/main" xmlns=""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xmlns=""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xmlns=""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en-GB" noProof="0"/>
            </a:p>
          </p:txBody>
        </p:sp>
        <p:sp>
          <p:nvSpPr>
            <p:cNvPr id="11" name="Freeform: Shape 10">
              <a:extLst>
                <a:ext uri="{FF2B5EF4-FFF2-40B4-BE49-F238E27FC236}">
                  <a16:creationId xmlns:a16="http://schemas.microsoft.com/office/drawing/2014/main" xmlns=""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xmlns=""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xmlns=""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xmlns=""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xmlns=""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xmlns=""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xmlns=""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xmlns=""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xmlns=""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xmlns=""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xmlns=""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xmlns=""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xmlns=""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xmlns=""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xmlns=""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xmlns=""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xmlns=""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xmlns=""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xmlns=""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xmlns=""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xmlns=""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xmlns=""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xmlns=""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xmlns=""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xmlns=""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xmlns=""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xmlns=""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xmlns=""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xmlns=""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xmlns=""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xmlns=""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xmlns=""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xmlns=""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xmlns=""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xmlns=""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xmlns=""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xmlns=""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xmlns=""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xmlns=""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xmlns=""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xmlns=""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xmlns=""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xmlns=""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xmlns=""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xmlns=""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xmlns=""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xmlns=""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xmlns=""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xmlns=""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xmlns=""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xmlns=""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xmlns=""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xmlns=""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xmlns=""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xmlns=""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xmlns=""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xmlns=""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xmlns=""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xmlns=""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xmlns=""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xmlns=""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xmlns=""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xmlns=""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xmlns=""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xmlns=""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xmlns=""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xmlns=""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xmlns=""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xmlns=""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xmlns=""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xmlns=""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xmlns=""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xmlns=""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xmlns=""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xmlns=""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xmlns=""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xmlns=""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xmlns=""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xmlns=""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xmlns=""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xmlns=""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xmlns=""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xmlns=""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xmlns=""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xmlns=""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xmlns=""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xmlns=""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xmlns=""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xmlns=""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xmlns=""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xmlns=""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xmlns=""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xmlns=""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xmlns=""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xmlns=""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xmlns=""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xmlns=""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xmlns=""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xmlns=""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xmlns=""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xmlns=""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xmlns=""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xmlns=""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xmlns=""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xmlns=""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xmlns=""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xmlns=""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xmlns=""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xmlns=""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xmlns=""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xmlns=""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xmlns=""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xmlns=""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xmlns=""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xmlns=""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xmlns=""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xmlns=""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xmlns=""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xmlns=""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xmlns=""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xmlns=""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xmlns=""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xmlns=""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xmlns=""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xmlns=""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xmlns=""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xmlns=""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xmlns=""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xmlns=""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xmlns=""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xmlns=""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xmlns=""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xmlns=""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xmlns=""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xmlns=""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xmlns=""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xmlns=""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xmlns=""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xmlns=""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xmlns=""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xmlns=""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xmlns=""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xmlns=""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xmlns=""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xmlns=""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xmlns=""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xmlns=""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xmlns=""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xmlns=""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xmlns=""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xmlns=""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xmlns=""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xmlns=""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xmlns=""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xmlns=""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xmlns=""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xmlns=""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xmlns=""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xmlns=""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xmlns=""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xmlns=""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xmlns=""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xmlns=""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xmlns=""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xmlns=""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xmlns=""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xmlns=""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xmlns=""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xmlns=""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xmlns=""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xmlns=""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xmlns=""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xmlns=""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xmlns=""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xmlns=""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xmlns=""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xmlns=""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xmlns=""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xmlns=""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xmlns=""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xmlns=""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xmlns=""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xmlns=""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xmlns=""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xmlns=""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xmlns=""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xmlns=""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xmlns=""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xmlns=""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xmlns=""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xmlns=""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xmlns=""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xmlns=""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xmlns=""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xmlns=""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xmlns=""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xmlns=""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xmlns=""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xmlns=""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xmlns=""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xmlns=""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xmlns=""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xmlns=""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xmlns=""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xmlns=""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xmlns=""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xmlns=""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xmlns=""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xmlns=""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xmlns=""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xmlns=""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xmlns=""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xmlns=""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xmlns=""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xmlns=""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xmlns=""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xmlns=""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xmlns=""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xmlns=""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xmlns=""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xmlns=""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xmlns=""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xmlns=""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xmlns=""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xmlns=""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xmlns=""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xmlns=""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xmlns=""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xmlns=""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xmlns=""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xmlns=""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xmlns=""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xmlns=""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xmlns=""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xmlns=""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xmlns=""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xmlns=""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xmlns=""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xmlns=""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xmlns=""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xmlns=""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xmlns=""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xmlns=""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xmlns=""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xmlns=""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xmlns=""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xmlns=""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xmlns=""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xmlns=""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xmlns=""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xmlns=""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xmlns=""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xmlns=""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xmlns=""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xmlns=""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xmlns=""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xmlns=""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xmlns=""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xmlns=""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xmlns=""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xmlns=""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xmlns=""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xmlns=""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xmlns=""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xmlns=""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xmlns=""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xmlns=""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xmlns=""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xmlns=""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xmlns=""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xmlns=""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xmlns=""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xmlns=""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xmlns=""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xmlns=""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xmlns=""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xmlns=""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xmlns=""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xmlns=""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xmlns=""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xmlns=""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xmlns=""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xmlns=""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xmlns=""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xmlns=""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xmlns=""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xmlns=""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xmlns=""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xmlns=""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xmlns=""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xmlns=""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xmlns=""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xmlns=""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xmlns=""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xmlns=""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xmlns=""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xmlns=""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xmlns=""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xmlns=""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xmlns=""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xmlns=""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xmlns=""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xmlns=""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xmlns=""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xmlns=""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xmlns=""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xmlns=""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xmlns=""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xmlns=""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xmlns=""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xmlns=""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xmlns=""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xmlns=""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xmlns=""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xmlns=""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xmlns=""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xmlns=""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xmlns=""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xmlns=""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xmlns=""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xmlns=""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xmlns=""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xmlns=""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xmlns=""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xmlns=""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xmlns=""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xmlns=""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xmlns=""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xmlns=""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xmlns=""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xmlns=""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xmlns=""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xmlns=""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xmlns=""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xmlns=""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xmlns=""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xmlns=""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xmlns=""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xmlns=""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xmlns=""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xmlns=""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xmlns=""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xmlns=""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xmlns=""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xmlns=""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xmlns=""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xmlns=""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xmlns=""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xmlns=""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xmlns=""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xmlns=""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xmlns=""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xmlns=""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xmlns=""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xmlns=""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xmlns=""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xmlns=""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xmlns=""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xmlns=""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xmlns=""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xmlns=""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xmlns=""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xmlns=""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xmlns=""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xmlns=""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xmlns=""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xmlns=""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xmlns=""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xmlns=""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xmlns=""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xmlns=""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xmlns=""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xmlns=""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xmlns=""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xmlns=""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xmlns=""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xmlns=""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xmlns=""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xmlns=""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xmlns=""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xmlns=""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xmlns=""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xmlns=""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xmlns=""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xmlns=""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xmlns=""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xmlns=""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xmlns=""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xmlns=""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xmlns=""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xmlns=""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xmlns=""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xmlns=""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xmlns=""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xmlns=""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xmlns=""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xmlns=""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xmlns=""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xmlns=""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xmlns=""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xmlns=""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xmlns=""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xmlns=""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xmlns=""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xmlns=""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xmlns=""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xmlns=""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xmlns=""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xmlns=""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xmlns=""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xmlns=""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xmlns=""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xmlns=""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xmlns=""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xmlns=""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xmlns=""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xmlns=""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xmlns=""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xmlns=""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xmlns=""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xmlns=""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xmlns=""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xmlns=""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xmlns=""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xmlns=""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xmlns=""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xmlns=""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xmlns=""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xmlns=""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xmlns=""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xmlns=""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xmlns=""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xmlns=""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xmlns=""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xmlns=""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xmlns=""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xmlns=""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xmlns=""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xmlns=""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xmlns=""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xmlns=""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xmlns=""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xmlns=""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xmlns=""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xmlns=""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xmlns=""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xmlns=""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xmlns=""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xmlns=""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xmlns=""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xmlns=""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xmlns=""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xmlns=""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xmlns=""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xmlns=""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xmlns=""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xmlns=""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xmlns=""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xmlns=""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xmlns=""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xmlns=""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xmlns=""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xmlns=""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xmlns=""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xmlns=""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xmlns=""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xmlns=""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xmlns=""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xmlns=""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xmlns=""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xmlns=""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xmlns=""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xmlns=""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xmlns=""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xmlns=""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xmlns=""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xmlns=""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xmlns=""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xmlns=""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xmlns=""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xmlns=""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xmlns=""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xmlns=""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xmlns=""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xmlns=""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xmlns=""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xmlns=""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xmlns=""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xmlns=""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xmlns=""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xmlns=""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xmlns=""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xmlns=""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xmlns=""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xmlns=""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xmlns=""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xmlns=""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xmlns=""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xmlns=""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xmlns=""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xmlns=""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xmlns=""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xmlns=""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xmlns=""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xmlns=""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xmlns=""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xmlns=""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xmlns=""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xmlns=""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xmlns=""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xmlns=""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xmlns=""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xmlns=""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xmlns=""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xmlns=""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xmlns=""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xmlns=""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xmlns=""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xmlns=""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xmlns=""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xmlns=""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xmlns=""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xmlns=""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xmlns=""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xmlns=""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xmlns=""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xmlns=""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xmlns=""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xmlns=""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xmlns=""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xmlns=""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xmlns=""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xmlns=""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xmlns=""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xmlns=""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xmlns=""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xmlns=""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xmlns=""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xmlns=""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xmlns=""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xmlns=""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xmlns=""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xmlns=""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xmlns=""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xmlns=""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xmlns=""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xmlns=""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xmlns=""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xmlns=""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xmlns=""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xmlns=""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xmlns=""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xmlns=""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xmlns=""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xmlns=""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xmlns=""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xmlns=""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xmlns=""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xmlns=""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xmlns=""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xmlns=""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xmlns=""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xmlns=""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xmlns=""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xmlns=""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xmlns=""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xmlns=""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xmlns=""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xmlns=""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xmlns=""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xmlns=""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xmlns=""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xmlns=""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xmlns=""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xmlns=""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xmlns=""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xmlns=""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xmlns=""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xmlns=""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xmlns=""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xmlns=""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xmlns=""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xmlns=""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xmlns=""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xmlns=""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xmlns=""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xmlns=""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xmlns=""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xmlns=""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xmlns=""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xmlns=""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xmlns=""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xmlns=""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xmlns=""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xmlns=""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xmlns=""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xmlns=""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xmlns=""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xmlns=""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xmlns=""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xmlns=""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xmlns=""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xmlns=""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xmlns=""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xmlns=""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xmlns=""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xmlns=""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xmlns=""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xmlns=""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xmlns=""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xmlns=""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xmlns=""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xmlns=""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xmlns=""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xmlns=""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xmlns=""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xmlns=""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xmlns=""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xmlns=""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xmlns=""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xmlns=""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xmlns=""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xmlns=""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xmlns=""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xmlns=""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xmlns=""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xmlns=""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xmlns=""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xmlns=""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xmlns=""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xmlns=""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xmlns=""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xmlns=""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xmlns=""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xmlns=""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xmlns=""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xmlns=""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xmlns=""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xmlns=""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xmlns=""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xmlns=""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xmlns=""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xmlns=""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xmlns=""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xmlns=""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xmlns=""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xmlns=""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xmlns=""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xmlns=""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xmlns=""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xmlns=""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xmlns=""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xmlns=""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xmlns=""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xmlns=""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xmlns=""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xmlns=""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xmlns=""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xmlns=""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xmlns=""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xmlns=""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xmlns=""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xmlns=""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xmlns=""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xmlns=""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xmlns=""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xmlns=""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xmlns=""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xmlns=""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xmlns=""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xmlns=""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xmlns=""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xmlns=""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xmlns=""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xmlns=""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xmlns=""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xmlns=""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xmlns=""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xmlns=""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xmlns=""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xmlns=""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xmlns=""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xmlns=""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xmlns=""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xmlns=""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xmlns=""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xmlns=""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xmlns=""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xmlns=""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xmlns=""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xmlns=""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xmlns=""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xmlns=""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xmlns=""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xmlns=""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xmlns=""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xmlns=""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xmlns=""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xmlns=""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xmlns=""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xmlns=""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xmlns=""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xmlns=""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xmlns=""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xmlns=""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xmlns=""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xmlns=""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xmlns=""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xmlns=""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xmlns=""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xmlns=""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xmlns=""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xmlns=""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xmlns=""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xmlns=""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xmlns=""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xmlns=""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xmlns=""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xmlns=""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xmlns=""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xmlns=""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xmlns=""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xmlns=""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xmlns=""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xmlns=""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xmlns=""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xmlns=""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xmlns=""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xmlns=""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xmlns=""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xmlns=""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xmlns=""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xmlns=""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xmlns=""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xmlns=""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xmlns=""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xmlns=""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xmlns=""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xmlns=""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xmlns=""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xmlns=""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xmlns=""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xmlns=""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xmlns=""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xmlns=""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xmlns=""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xmlns=""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xmlns=""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xmlns=""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xmlns=""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xmlns=""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xmlns=""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xmlns=""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xmlns=""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xmlns=""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xmlns=""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xmlns=""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xmlns=""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xmlns=""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xmlns=""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xmlns=""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xmlns=""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xmlns=""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8" name="Straight Connector 7">
            <a:extLst>
              <a:ext uri="{FF2B5EF4-FFF2-40B4-BE49-F238E27FC236}">
                <a16:creationId xmlns:a16="http://schemas.microsoft.com/office/drawing/2014/main" xmlns=""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7" name="Text Placeholder 16">
            <a:extLst>
              <a:ext uri="{FF2B5EF4-FFF2-40B4-BE49-F238E27FC236}">
                <a16:creationId xmlns:a16="http://schemas.microsoft.com/office/drawing/2014/main" xmlns=""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0" name="Text Placeholder 16">
            <a:extLst>
              <a:ext uri="{FF2B5EF4-FFF2-40B4-BE49-F238E27FC236}">
                <a16:creationId xmlns:a16="http://schemas.microsoft.com/office/drawing/2014/main" xmlns=""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5" name="Text Placeholder 8">
            <a:extLst>
              <a:ext uri="{FF2B5EF4-FFF2-40B4-BE49-F238E27FC236}">
                <a16:creationId xmlns:a16="http://schemas.microsoft.com/office/drawing/2014/main" xmlns=""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2</a:t>
            </a:r>
          </a:p>
        </p:txBody>
      </p:sp>
      <p:sp>
        <p:nvSpPr>
          <p:cNvPr id="16" name="Text Placeholder 8">
            <a:extLst>
              <a:ext uri="{FF2B5EF4-FFF2-40B4-BE49-F238E27FC236}">
                <a16:creationId xmlns:a16="http://schemas.microsoft.com/office/drawing/2014/main" xmlns=""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3</a:t>
            </a:r>
          </a:p>
        </p:txBody>
      </p:sp>
      <p:sp>
        <p:nvSpPr>
          <p:cNvPr id="24" name="Text Placeholder 8">
            <a:extLst>
              <a:ext uri="{FF2B5EF4-FFF2-40B4-BE49-F238E27FC236}">
                <a16:creationId xmlns:a16="http://schemas.microsoft.com/office/drawing/2014/main" xmlns=""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4</a:t>
            </a:r>
          </a:p>
        </p:txBody>
      </p:sp>
      <p:cxnSp>
        <p:nvCxnSpPr>
          <p:cNvPr id="10" name="Straight Connector 9">
            <a:extLst>
              <a:ext uri="{FF2B5EF4-FFF2-40B4-BE49-F238E27FC236}">
                <a16:creationId xmlns:a16="http://schemas.microsoft.com/office/drawing/2014/main" xmlns=""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xmlns=""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xmlns=""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xmlns=""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1" name="Straight Connector 10">
            <a:extLst>
              <a:ext uri="{FF2B5EF4-FFF2-40B4-BE49-F238E27FC236}">
                <a16:creationId xmlns:a16="http://schemas.microsoft.com/office/drawing/2014/main" xmlns=""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4" name="Date Placeholder 2">
            <a:extLst>
              <a:ext uri="{FF2B5EF4-FFF2-40B4-BE49-F238E27FC236}">
                <a16:creationId xmlns:a16="http://schemas.microsoft.com/office/drawing/2014/main" xmlns=""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xmlns=""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xmlns=""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en-GB" noProof="0"/>
              <a:t>7/1/20XX</a:t>
            </a:r>
          </a:p>
        </p:txBody>
      </p:sp>
      <p:sp>
        <p:nvSpPr>
          <p:cNvPr id="5" name="Footer Placeholder 4">
            <a:extLst>
              <a:ext uri="{FF2B5EF4-FFF2-40B4-BE49-F238E27FC236}">
                <a16:creationId xmlns:a16="http://schemas.microsoft.com/office/drawing/2014/main" xmlns=""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en-GB" noProof="0"/>
              <a:t>Pitch deck title</a:t>
            </a:r>
          </a:p>
        </p:txBody>
      </p:sp>
      <p:sp>
        <p:nvSpPr>
          <p:cNvPr id="6" name="Slide Number Placeholder 5">
            <a:extLst>
              <a:ext uri="{FF2B5EF4-FFF2-40B4-BE49-F238E27FC236}">
                <a16:creationId xmlns:a16="http://schemas.microsoft.com/office/drawing/2014/main" xmlns=""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hyperlink" Target="mailto:Mariyana.Schoultz@northumbria.ac.uk" TargetMode="External"/><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4.svg"/><Relationship Id="rId5" Type="http://schemas.openxmlformats.org/officeDocument/2006/relationships/image" Target="../media/image2.png"/><Relationship Id="rId4" Type="http://schemas.openxmlformats.org/officeDocument/2006/relationships/image" Target="../media/image2.sv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F9A70E70-C058-4A66-85BB-82F2C235E05B}"/>
              </a:ext>
            </a:extLst>
          </p:cNvPr>
          <p:cNvSpPr>
            <a:spLocks noGrp="1"/>
          </p:cNvSpPr>
          <p:nvPr>
            <p:ph type="ctrTitle"/>
          </p:nvPr>
        </p:nvSpPr>
        <p:spPr>
          <a:xfrm>
            <a:off x="5809532" y="2326448"/>
            <a:ext cx="5768283" cy="1547583"/>
          </a:xfrm>
        </p:spPr>
        <p:txBody>
          <a:bodyPr rtlCol="0">
            <a:normAutofit fontScale="90000"/>
          </a:bodyPr>
          <a:lstStyle/>
          <a:p>
            <a:pPr rtl="0"/>
            <a:r>
              <a:rPr lang="en-GB" dirty="0"/>
              <a:t>Adapting Psychological First Aid with care-homes for care homes</a:t>
            </a:r>
          </a:p>
        </p:txBody>
      </p:sp>
      <p:sp>
        <p:nvSpPr>
          <p:cNvPr id="3" name="TextBox 2">
            <a:extLst>
              <a:ext uri="{FF2B5EF4-FFF2-40B4-BE49-F238E27FC236}">
                <a16:creationId xmlns:a16="http://schemas.microsoft.com/office/drawing/2014/main" xmlns="" id="{A70883CE-2902-FA88-1C33-85E2A2CD218A}"/>
              </a:ext>
            </a:extLst>
          </p:cNvPr>
          <p:cNvSpPr txBox="1"/>
          <p:nvPr/>
        </p:nvSpPr>
        <p:spPr>
          <a:xfrm>
            <a:off x="6403086" y="3706661"/>
            <a:ext cx="5551170" cy="1200329"/>
          </a:xfrm>
          <a:prstGeom prst="rect">
            <a:avLst/>
          </a:prstGeom>
          <a:noFill/>
        </p:spPr>
        <p:txBody>
          <a:bodyPr wrap="square">
            <a:spAutoFit/>
          </a:bodyPr>
          <a:lstStyle/>
          <a:p>
            <a:pPr rtl="0">
              <a:lnSpc>
                <a:spcPct val="100000"/>
              </a:lnSpc>
              <a:spcBef>
                <a:spcPts val="0"/>
              </a:spcBef>
            </a:pPr>
            <a:r>
              <a:rPr lang="en-GB" sz="1800" dirty="0"/>
              <a:t>Dr Mariyana Schoultz </a:t>
            </a:r>
          </a:p>
          <a:p>
            <a:pPr rtl="0">
              <a:lnSpc>
                <a:spcPct val="100000"/>
              </a:lnSpc>
              <a:spcBef>
                <a:spcPts val="0"/>
              </a:spcBef>
            </a:pPr>
            <a:r>
              <a:rPr lang="en-GB" sz="1800" dirty="0"/>
              <a:t>Associate Professor in </a:t>
            </a:r>
          </a:p>
          <a:p>
            <a:pPr rtl="0">
              <a:lnSpc>
                <a:spcPct val="100000"/>
              </a:lnSpc>
              <a:spcBef>
                <a:spcPts val="0"/>
              </a:spcBef>
            </a:pPr>
            <a:r>
              <a:rPr lang="en-GB" sz="1800" dirty="0"/>
              <a:t>Mental Health @ Northumbria University</a:t>
            </a:r>
          </a:p>
          <a:p>
            <a:pPr rtl="0">
              <a:lnSpc>
                <a:spcPct val="100000"/>
              </a:lnSpc>
              <a:spcBef>
                <a:spcPts val="0"/>
              </a:spcBef>
            </a:pPr>
            <a:r>
              <a:rPr lang="en-GB" sz="1800" dirty="0"/>
              <a:t>@1Mariyana</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xmlns="" id="{8479F16A-02AF-5BFB-1264-FD5EAC4F9924}"/>
            </a:ext>
          </a:extLst>
        </p:cNvPr>
        <p:cNvGrpSpPr/>
        <p:nvPr/>
      </p:nvGrpSpPr>
      <p:grpSpPr>
        <a:xfrm>
          <a:off x="0" y="0"/>
          <a:ext cx="0" cy="0"/>
          <a:chOff x="0" y="0"/>
          <a:chExt cx="0" cy="0"/>
        </a:xfrm>
      </p:grpSpPr>
      <p:sp>
        <p:nvSpPr>
          <p:cNvPr id="23" name="Title 22">
            <a:extLst>
              <a:ext uri="{FF2B5EF4-FFF2-40B4-BE49-F238E27FC236}">
                <a16:creationId xmlns:a16="http://schemas.microsoft.com/office/drawing/2014/main" xmlns="" id="{2B411B49-2311-0F0C-C39D-CA8F2E0E9CC1}"/>
              </a:ext>
            </a:extLst>
          </p:cNvPr>
          <p:cNvSpPr>
            <a:spLocks noGrp="1"/>
          </p:cNvSpPr>
          <p:nvPr>
            <p:ph type="title"/>
          </p:nvPr>
        </p:nvSpPr>
        <p:spPr>
          <a:xfrm>
            <a:off x="7278624" y="1128094"/>
            <a:ext cx="4308956" cy="1415270"/>
          </a:xfrm>
        </p:spPr>
        <p:txBody>
          <a:bodyPr vert="horz" lIns="91440" tIns="45720" rIns="91440" bIns="45720" rtlCol="0" anchor="t">
            <a:normAutofit/>
          </a:bodyPr>
          <a:lstStyle/>
          <a:p>
            <a:pPr algn="l"/>
            <a:r>
              <a:rPr lang="en-US" sz="3200" dirty="0"/>
              <a:t>summary </a:t>
            </a:r>
          </a:p>
        </p:txBody>
      </p:sp>
      <p:pic>
        <p:nvPicPr>
          <p:cNvPr id="37" name="Picture 36">
            <a:extLst>
              <a:ext uri="{FF2B5EF4-FFF2-40B4-BE49-F238E27FC236}">
                <a16:creationId xmlns:a16="http://schemas.microsoft.com/office/drawing/2014/main" xmlns="" id="{A8DE6D3D-761A-EC32-768C-EDF8B6702A15}"/>
              </a:ext>
            </a:extLst>
          </p:cNvPr>
          <p:cNvPicPr>
            <a:picLocks noChangeAspect="1"/>
          </p:cNvPicPr>
          <p:nvPr/>
        </p:nvPicPr>
        <p:blipFill rotWithShape="1">
          <a:blip r:embed="rId3"/>
          <a:srcRect r="622"/>
          <a:stretch/>
        </p:blipFill>
        <p:spPr>
          <a:xfrm>
            <a:off x="-9885" y="10"/>
            <a:ext cx="6474694" cy="6857990"/>
          </a:xfrm>
          <a:prstGeom prst="rect">
            <a:avLst/>
          </a:prstGeom>
        </p:spPr>
      </p:pic>
      <p:cxnSp>
        <p:nvCxnSpPr>
          <p:cNvPr id="41" name="Straight Connector 40">
            <a:extLst>
              <a:ext uri="{FF2B5EF4-FFF2-40B4-BE49-F238E27FC236}">
                <a16:creationId xmlns:a16="http://schemas.microsoft.com/office/drawing/2014/main" xmlns="" id="{249EDD1B-F94D-B4E6-ACAA-566B9A26FDE3}"/>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8199390" y="871146"/>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xmlns="" id="{E6C0A13B-4F53-E652-8A42-0DB6CE5EBF8E}"/>
              </a:ext>
            </a:extLst>
          </p:cNvPr>
          <p:cNvSpPr txBox="1"/>
          <p:nvPr/>
        </p:nvSpPr>
        <p:spPr>
          <a:xfrm>
            <a:off x="7013448" y="2543365"/>
            <a:ext cx="4574132" cy="2632140"/>
          </a:xfrm>
          <a:prstGeom prst="rect">
            <a:avLst/>
          </a:prstGeom>
          <a:solidFill>
            <a:schemeClr val="accent3">
              <a:lumMod val="20000"/>
              <a:lumOff val="80000"/>
            </a:schemeClr>
          </a:solidFill>
        </p:spPr>
        <p:txBody>
          <a:bodyPr vert="horz" lIns="91440" tIns="45720" rIns="91440" bIns="45720" rtlCol="0">
            <a:normAutofit/>
          </a:bodyPr>
          <a:lstStyle/>
          <a:p>
            <a:pPr>
              <a:lnSpc>
                <a:spcPct val="90000"/>
              </a:lnSpc>
              <a:spcAft>
                <a:spcPts val="600"/>
              </a:spcAft>
            </a:pPr>
            <a:r>
              <a:rPr lang="en-US" sz="1700" dirty="0"/>
              <a:t>The findings suggest that an adapted PFA intervention could enhance care home workers' response to critical incidents, communication with residents, and empowerment in their roles. </a:t>
            </a:r>
          </a:p>
          <a:p>
            <a:pPr>
              <a:lnSpc>
                <a:spcPct val="90000"/>
              </a:lnSpc>
              <a:spcAft>
                <a:spcPts val="600"/>
              </a:spcAft>
            </a:pPr>
            <a:r>
              <a:rPr lang="en-US" sz="1700" dirty="0"/>
              <a:t>Improvements are needed in training content and format , and </a:t>
            </a:r>
            <a:r>
              <a:rPr lang="en-US" sz="1700" dirty="0" err="1"/>
              <a:t>optimising</a:t>
            </a:r>
            <a:r>
              <a:rPr lang="en-US" sz="1700" dirty="0"/>
              <a:t> staff engagement, but this research lays the groundwork for acceptability and usability testing of PFA as a care home intervention. </a:t>
            </a:r>
          </a:p>
        </p:txBody>
      </p:sp>
      <p:sp>
        <p:nvSpPr>
          <p:cNvPr id="35" name="Date Placeholder 34">
            <a:extLst>
              <a:ext uri="{FF2B5EF4-FFF2-40B4-BE49-F238E27FC236}">
                <a16:creationId xmlns:a16="http://schemas.microsoft.com/office/drawing/2014/main" xmlns="" id="{B70349AE-D6B8-AD5E-0B95-48372E423A39}"/>
              </a:ext>
            </a:extLst>
          </p:cNvPr>
          <p:cNvSpPr>
            <a:spLocks noGrp="1"/>
          </p:cNvSpPr>
          <p:nvPr>
            <p:ph type="dt" sz="half" idx="38"/>
          </p:nvPr>
        </p:nvSpPr>
        <p:spPr>
          <a:xfrm>
            <a:off x="838200" y="6356350"/>
            <a:ext cx="2743200" cy="365125"/>
          </a:xfrm>
        </p:spPr>
        <p:txBody>
          <a:bodyPr vert="horz" lIns="91440" tIns="45720" rIns="91440" bIns="45720" rtlCol="0" anchor="ctr">
            <a:normAutofit/>
          </a:bodyPr>
          <a:lstStyle/>
          <a:p>
            <a:pPr>
              <a:spcAft>
                <a:spcPts val="600"/>
              </a:spcAft>
              <a:defRPr/>
            </a:pPr>
            <a:r>
              <a:rPr lang="en-US" sz="1200">
                <a:solidFill>
                  <a:srgbClr val="FFFFFF"/>
                </a:solidFill>
                <a:latin typeface="Calibri" panose="020F0502020204030204"/>
              </a:rPr>
              <a:t>7/1/20XX</a:t>
            </a:r>
          </a:p>
        </p:txBody>
      </p:sp>
      <p:sp>
        <p:nvSpPr>
          <p:cNvPr id="6" name="Footer Placeholder 5">
            <a:extLst>
              <a:ext uri="{FF2B5EF4-FFF2-40B4-BE49-F238E27FC236}">
                <a16:creationId xmlns:a16="http://schemas.microsoft.com/office/drawing/2014/main" xmlns="" id="{81CFD60B-91E0-D617-0E0B-FDECF97F621E}"/>
              </a:ext>
            </a:extLst>
          </p:cNvPr>
          <p:cNvSpPr>
            <a:spLocks noGrp="1"/>
          </p:cNvSpPr>
          <p:nvPr>
            <p:ph type="ftr" sz="quarter" idx="10"/>
          </p:nvPr>
        </p:nvSpPr>
        <p:spPr>
          <a:xfrm>
            <a:off x="4038600" y="6356350"/>
            <a:ext cx="4114800" cy="365125"/>
          </a:xfrm>
        </p:spPr>
        <p:txBody>
          <a:bodyPr vert="horz" lIns="91440" tIns="45720" rIns="91440" bIns="45720" rtlCol="0" anchor="ctr">
            <a:normAutofit/>
          </a:bodyPr>
          <a:lstStyle/>
          <a:p>
            <a:pPr>
              <a:spcAft>
                <a:spcPts val="600"/>
              </a:spcAft>
              <a:defRPr/>
            </a:pPr>
            <a:r>
              <a:rPr lang="en-US" sz="1200" kern="1200">
                <a:solidFill>
                  <a:srgbClr val="FFFFFF"/>
                </a:solidFill>
                <a:latin typeface="Calibri" panose="020F0502020204030204"/>
                <a:ea typeface="+mn-ea"/>
                <a:cs typeface="+mn-cs"/>
              </a:rPr>
              <a:t>Pitch deck title</a:t>
            </a:r>
          </a:p>
        </p:txBody>
      </p:sp>
      <p:sp>
        <p:nvSpPr>
          <p:cNvPr id="34" name="Slide Number Placeholder 33">
            <a:extLst>
              <a:ext uri="{FF2B5EF4-FFF2-40B4-BE49-F238E27FC236}">
                <a16:creationId xmlns:a16="http://schemas.microsoft.com/office/drawing/2014/main" xmlns="" id="{E7CCA44E-ECCC-6611-D80E-286F75611A72}"/>
              </a:ext>
            </a:extLst>
          </p:cNvPr>
          <p:cNvSpPr>
            <a:spLocks noGrp="1"/>
          </p:cNvSpPr>
          <p:nvPr>
            <p:ph type="sldNum" sz="quarter" idx="11"/>
          </p:nvPr>
        </p:nvSpPr>
        <p:spPr>
          <a:xfrm>
            <a:off x="8610600" y="6356350"/>
            <a:ext cx="2743200" cy="365125"/>
          </a:xfrm>
        </p:spPr>
        <p:txBody>
          <a:bodyPr vert="horz" lIns="91440" tIns="45720" rIns="91440" bIns="45720" rtlCol="0" anchor="ctr">
            <a:normAutofit/>
          </a:bodyPr>
          <a:lstStyle/>
          <a:p>
            <a:pPr>
              <a:spcAft>
                <a:spcPts val="600"/>
              </a:spcAft>
              <a:defRPr/>
            </a:pPr>
            <a:fld id="{19B51A1E-902D-48AF-9020-955120F399B6}" type="slidenum">
              <a:rPr lang="en-US" sz="1200" smtClean="0">
                <a:solidFill>
                  <a:prstClr val="black">
                    <a:tint val="75000"/>
                  </a:prstClr>
                </a:solidFill>
                <a:latin typeface="Calibri" panose="020F0502020204030204"/>
              </a:rPr>
              <a:pPr>
                <a:spcAft>
                  <a:spcPts val="600"/>
                </a:spcAft>
                <a:defRPr/>
              </a:pPr>
              <a:t>10</a:t>
            </a:fld>
            <a:endParaRPr lang="en-US" sz="1200">
              <a:solidFill>
                <a:prstClr val="black">
                  <a:tint val="75000"/>
                </a:prstClr>
              </a:solidFill>
              <a:latin typeface="Calibri" panose="020F0502020204030204"/>
            </a:endParaRPr>
          </a:p>
        </p:txBody>
      </p:sp>
    </p:spTree>
    <p:extLst>
      <p:ext uri="{BB962C8B-B14F-4D97-AF65-F5344CB8AC3E}">
        <p14:creationId xmlns:p14="http://schemas.microsoft.com/office/powerpoint/2010/main" val="329813644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xmlns="" id="{F1FAD0E4-9039-6045-4B2C-D170F797A1DA}"/>
            </a:ext>
          </a:extLst>
        </p:cNvPr>
        <p:cNvGrpSpPr/>
        <p:nvPr/>
      </p:nvGrpSpPr>
      <p:grpSpPr>
        <a:xfrm>
          <a:off x="0" y="0"/>
          <a:ext cx="0" cy="0"/>
          <a:chOff x="0" y="0"/>
          <a:chExt cx="0" cy="0"/>
        </a:xfrm>
      </p:grpSpPr>
      <p:pic>
        <p:nvPicPr>
          <p:cNvPr id="37" name="Picture 36" descr="Hands holding each other's wrists and interlinked to form a circle">
            <a:extLst>
              <a:ext uri="{FF2B5EF4-FFF2-40B4-BE49-F238E27FC236}">
                <a16:creationId xmlns:a16="http://schemas.microsoft.com/office/drawing/2014/main" xmlns="" id="{BB597419-237C-AC86-D793-C07B27CD0894}"/>
              </a:ext>
            </a:extLst>
          </p:cNvPr>
          <p:cNvPicPr>
            <a:picLocks noChangeAspect="1"/>
          </p:cNvPicPr>
          <p:nvPr/>
        </p:nvPicPr>
        <p:blipFill rotWithShape="1">
          <a:blip r:embed="rId3"/>
          <a:srcRect b="15730"/>
          <a:stretch/>
        </p:blipFill>
        <p:spPr>
          <a:xfrm>
            <a:off x="20" y="10"/>
            <a:ext cx="12191979" cy="6857990"/>
          </a:xfrm>
          <a:prstGeom prst="rect">
            <a:avLst/>
          </a:prstGeom>
        </p:spPr>
      </p:pic>
      <p:sp useBgFill="1">
        <p:nvSpPr>
          <p:cNvPr id="57" name="Rectangle 56">
            <a:extLst>
              <a:ext uri="{FF2B5EF4-FFF2-40B4-BE49-F238E27FC236}">
                <a16:creationId xmlns:a16="http://schemas.microsoft.com/office/drawing/2014/main" xmlns="" id="{8EB2B82E-9519-13BE-F662-21976E2C7A9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159043" y="1170650"/>
            <a:ext cx="9873914" cy="45283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22">
            <a:extLst>
              <a:ext uri="{FF2B5EF4-FFF2-40B4-BE49-F238E27FC236}">
                <a16:creationId xmlns:a16="http://schemas.microsoft.com/office/drawing/2014/main" xmlns="" id="{C7C40B82-06F8-44A8-CCF8-95498A9FCC0C}"/>
              </a:ext>
            </a:extLst>
          </p:cNvPr>
          <p:cNvSpPr>
            <a:spLocks noGrp="1"/>
          </p:cNvSpPr>
          <p:nvPr>
            <p:ph type="title"/>
          </p:nvPr>
        </p:nvSpPr>
        <p:spPr>
          <a:xfrm>
            <a:off x="1408899" y="1967040"/>
            <a:ext cx="3132866" cy="2751955"/>
          </a:xfrm>
          <a:solidFill>
            <a:schemeClr val="accent4"/>
          </a:solidFill>
        </p:spPr>
        <p:txBody>
          <a:bodyPr vert="horz" lIns="91440" tIns="45720" rIns="91440" bIns="45720" rtlCol="0" anchor="t">
            <a:normAutofit/>
          </a:bodyPr>
          <a:lstStyle/>
          <a:p>
            <a:pPr algn="l"/>
            <a:r>
              <a:rPr lang="en-US" sz="3200" dirty="0"/>
              <a:t>Key Takeaways for Care Home Staff</a:t>
            </a:r>
            <a:br>
              <a:rPr lang="en-US" sz="3200" dirty="0"/>
            </a:br>
            <a:endParaRPr lang="en-US" sz="3200" dirty="0"/>
          </a:p>
        </p:txBody>
      </p:sp>
      <p:cxnSp>
        <p:nvCxnSpPr>
          <p:cNvPr id="59" name="Straight Connector 58">
            <a:extLst>
              <a:ext uri="{FF2B5EF4-FFF2-40B4-BE49-F238E27FC236}">
                <a16:creationId xmlns:a16="http://schemas.microsoft.com/office/drawing/2014/main" xmlns="" id="{58111A9F-5A83-81E0-CD78-A5959435DC2D}"/>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1747465" y="1762828"/>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xmlns="" id="{D59F026A-A596-D90D-1478-C0248D1C825A}"/>
              </a:ext>
            </a:extLst>
          </p:cNvPr>
          <p:cNvSpPr txBox="1"/>
          <p:nvPr/>
        </p:nvSpPr>
        <p:spPr>
          <a:xfrm>
            <a:off x="4791620" y="1170650"/>
            <a:ext cx="6241337" cy="4516691"/>
          </a:xfrm>
          <a:prstGeom prst="rect">
            <a:avLst/>
          </a:prstGeom>
          <a:solidFill>
            <a:schemeClr val="accent3">
              <a:lumMod val="20000"/>
              <a:lumOff val="80000"/>
            </a:schemeClr>
          </a:solidFill>
        </p:spPr>
        <p:txBody>
          <a:bodyPr vert="horz" lIns="91440" tIns="45720" rIns="91440" bIns="45720" rtlCol="0">
            <a:normAutofit/>
          </a:bodyPr>
          <a:lstStyle/>
          <a:p>
            <a:pPr indent="-228600">
              <a:lnSpc>
                <a:spcPct val="90000"/>
              </a:lnSpc>
              <a:spcAft>
                <a:spcPts val="600"/>
              </a:spcAft>
              <a:buFont typeface="Arial" panose="020B0604020202020204" pitchFamily="34" charset="0"/>
              <a:buChar char="•"/>
            </a:pPr>
            <a:endParaRPr lang="en-US" sz="1300" dirty="0"/>
          </a:p>
          <a:p>
            <a:pPr indent="-228600">
              <a:lnSpc>
                <a:spcPct val="90000"/>
              </a:lnSpc>
              <a:spcAft>
                <a:spcPts val="600"/>
              </a:spcAft>
              <a:buFont typeface="Arial" panose="020B0604020202020204" pitchFamily="34" charset="0"/>
              <a:buChar char="•"/>
            </a:pPr>
            <a:r>
              <a:rPr lang="en-US" b="1" dirty="0"/>
              <a:t>Prioritise Your Well-being: </a:t>
            </a:r>
            <a:r>
              <a:rPr lang="en-US" dirty="0"/>
              <a:t>Your mental health and well-being are essential for providing quality care to residents.</a:t>
            </a:r>
          </a:p>
          <a:p>
            <a:pPr indent="-228600">
              <a:lnSpc>
                <a:spcPct val="90000"/>
              </a:lnSpc>
              <a:spcAft>
                <a:spcPts val="600"/>
              </a:spcAft>
              <a:buFont typeface="Arial" panose="020B0604020202020204" pitchFamily="34" charset="0"/>
              <a:buChar char="•"/>
            </a:pPr>
            <a:r>
              <a:rPr lang="en-US" b="1" dirty="0"/>
              <a:t>Recognise Training Gaps: </a:t>
            </a:r>
            <a:r>
              <a:rPr lang="en-US" dirty="0"/>
              <a:t>Identify areas where additional training or support may be needed to effectively manage traumatic events.</a:t>
            </a:r>
          </a:p>
          <a:p>
            <a:pPr indent="-228600">
              <a:lnSpc>
                <a:spcPct val="90000"/>
              </a:lnSpc>
              <a:spcAft>
                <a:spcPts val="600"/>
              </a:spcAft>
              <a:buFont typeface="Arial" panose="020B0604020202020204" pitchFamily="34" charset="0"/>
              <a:buChar char="•"/>
            </a:pPr>
            <a:r>
              <a:rPr lang="en-US" b="1" dirty="0"/>
              <a:t>Embrace Psychological First Aid (PFA): </a:t>
            </a:r>
            <a:r>
              <a:rPr lang="en-US" dirty="0"/>
              <a:t>Understand the potential benefits of PFA in enhancing your response to critical events and communication with residents.</a:t>
            </a:r>
          </a:p>
          <a:p>
            <a:pPr indent="-228600">
              <a:lnSpc>
                <a:spcPct val="90000"/>
              </a:lnSpc>
              <a:spcAft>
                <a:spcPts val="600"/>
              </a:spcAft>
              <a:buFont typeface="Arial" panose="020B0604020202020204" pitchFamily="34" charset="0"/>
              <a:buChar char="•"/>
            </a:pPr>
            <a:r>
              <a:rPr lang="en-US" b="1" dirty="0"/>
              <a:t>Engage in Continuous Learning: </a:t>
            </a:r>
            <a:r>
              <a:rPr lang="en-US" dirty="0"/>
              <a:t>Stay open to adaptations and improvements in training formats to ensure relevance and effectiveness in your role.</a:t>
            </a:r>
          </a:p>
          <a:p>
            <a:pPr indent="-228600">
              <a:lnSpc>
                <a:spcPct val="90000"/>
              </a:lnSpc>
              <a:spcAft>
                <a:spcPts val="600"/>
              </a:spcAft>
              <a:buFont typeface="Arial" panose="020B0604020202020204" pitchFamily="34" charset="0"/>
              <a:buChar char="•"/>
            </a:pPr>
            <a:r>
              <a:rPr lang="en-US" b="1" dirty="0"/>
              <a:t>Foster a Culture of Support: </a:t>
            </a:r>
            <a:r>
              <a:rPr lang="en-US" dirty="0"/>
              <a:t>Encourage open communication and mutual support among staff members to enhance overall workplace well-being and resident care.</a:t>
            </a:r>
          </a:p>
        </p:txBody>
      </p:sp>
      <p:sp>
        <p:nvSpPr>
          <p:cNvPr id="34" name="Slide Number Placeholder 33">
            <a:extLst>
              <a:ext uri="{FF2B5EF4-FFF2-40B4-BE49-F238E27FC236}">
                <a16:creationId xmlns:a16="http://schemas.microsoft.com/office/drawing/2014/main" xmlns="" id="{861A88E3-8EAD-D30E-510C-260CA24110D4}"/>
              </a:ext>
            </a:extLst>
          </p:cNvPr>
          <p:cNvSpPr>
            <a:spLocks noGrp="1"/>
          </p:cNvSpPr>
          <p:nvPr>
            <p:ph type="sldNum" sz="quarter" idx="11"/>
          </p:nvPr>
        </p:nvSpPr>
        <p:spPr>
          <a:xfrm>
            <a:off x="8610600" y="6356350"/>
            <a:ext cx="2743200" cy="365125"/>
          </a:xfrm>
        </p:spPr>
        <p:txBody>
          <a:bodyPr vert="horz" lIns="91440" tIns="45720" rIns="91440" bIns="45720" rtlCol="0" anchor="ctr">
            <a:normAutofit/>
          </a:bodyPr>
          <a:lstStyle/>
          <a:p>
            <a:pPr>
              <a:spcAft>
                <a:spcPts val="600"/>
              </a:spcAft>
              <a:defRPr/>
            </a:pPr>
            <a:fld id="{19B51A1E-902D-48AF-9020-955120F399B6}" type="slidenum">
              <a:rPr lang="en-US" sz="1200">
                <a:solidFill>
                  <a:srgbClr val="FFFFFF"/>
                </a:solidFill>
                <a:latin typeface="Calibri" panose="020F0502020204030204"/>
              </a:rPr>
              <a:pPr>
                <a:spcAft>
                  <a:spcPts val="600"/>
                </a:spcAft>
                <a:defRPr/>
              </a:pPr>
              <a:t>11</a:t>
            </a:fld>
            <a:endParaRPr lang="en-US" sz="1200">
              <a:solidFill>
                <a:srgbClr val="FFFFFF"/>
              </a:solidFill>
              <a:latin typeface="Calibri" panose="020F0502020204030204"/>
            </a:endParaRPr>
          </a:p>
        </p:txBody>
      </p:sp>
    </p:spTree>
    <p:extLst>
      <p:ext uri="{BB962C8B-B14F-4D97-AF65-F5344CB8AC3E}">
        <p14:creationId xmlns:p14="http://schemas.microsoft.com/office/powerpoint/2010/main" val="3554757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xmlns="" id="{3FB3C754-C1FE-4D2D-9890-A8353F1E8DE8}"/>
              </a:ext>
            </a:extLst>
          </p:cNvPr>
          <p:cNvSpPr>
            <a:spLocks noGrp="1"/>
          </p:cNvSpPr>
          <p:nvPr>
            <p:ph type="title"/>
          </p:nvPr>
        </p:nvSpPr>
        <p:spPr>
          <a:xfrm>
            <a:off x="1353312" y="1755648"/>
            <a:ext cx="4306824" cy="1325563"/>
          </a:xfrm>
        </p:spPr>
        <p:txBody>
          <a:bodyPr rtlCol="0"/>
          <a:lstStyle/>
          <a:p>
            <a:pPr rtl="0"/>
            <a:r>
              <a:rPr lang="en-GB" dirty="0"/>
              <a:t>THANK YOU</a:t>
            </a:r>
          </a:p>
        </p:txBody>
      </p:sp>
      <p:sp>
        <p:nvSpPr>
          <p:cNvPr id="37" name="Text Placeholder 36">
            <a:extLst>
              <a:ext uri="{FF2B5EF4-FFF2-40B4-BE49-F238E27FC236}">
                <a16:creationId xmlns:a16="http://schemas.microsoft.com/office/drawing/2014/main" xmlns="" id="{F8701B31-AB7C-4E0A-952E-ACAC522AF3F8}"/>
              </a:ext>
            </a:extLst>
          </p:cNvPr>
          <p:cNvSpPr>
            <a:spLocks noGrp="1"/>
          </p:cNvSpPr>
          <p:nvPr>
            <p:ph type="body" sz="quarter" idx="13"/>
          </p:nvPr>
        </p:nvSpPr>
        <p:spPr>
          <a:xfrm>
            <a:off x="1353312" y="3191256"/>
            <a:ext cx="4517136" cy="1798639"/>
          </a:xfrm>
        </p:spPr>
        <p:txBody>
          <a:bodyPr rtlCol="0"/>
          <a:lstStyle/>
          <a:p>
            <a:pPr rtl="0"/>
            <a:r>
              <a:rPr lang="en-GB" dirty="0"/>
              <a:t>Dr Mariyana Schoultz</a:t>
            </a:r>
          </a:p>
          <a:p>
            <a:pPr rtl="0"/>
            <a:r>
              <a:rPr lang="en-GB" dirty="0">
                <a:hlinkClick r:id="rId3"/>
              </a:rPr>
              <a:t>Mariyana.Schoultz@northumbria.ac.uk</a:t>
            </a:r>
            <a:endParaRPr lang="en-GB" dirty="0"/>
          </a:p>
          <a:p>
            <a:pPr rtl="0"/>
            <a:r>
              <a:rPr lang="en-GB" dirty="0"/>
              <a:t>@1Mariyana</a:t>
            </a:r>
          </a:p>
        </p:txBody>
      </p:sp>
      <p:sp>
        <p:nvSpPr>
          <p:cNvPr id="6" name="Slide Number Placeholder 5">
            <a:extLst>
              <a:ext uri="{FF2B5EF4-FFF2-40B4-BE49-F238E27FC236}">
                <a16:creationId xmlns:a16="http://schemas.microsoft.com/office/drawing/2014/main" xmlns=""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12</a:t>
            </a:fld>
            <a:endParaRPr lang="en-GB"/>
          </a:p>
        </p:txBody>
      </p:sp>
    </p:spTree>
    <p:extLst>
      <p:ext uri="{BB962C8B-B14F-4D97-AF65-F5344CB8AC3E}">
        <p14:creationId xmlns:p14="http://schemas.microsoft.com/office/powerpoint/2010/main" val="21356736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719F29B-F233-48AF-8261-F33A4E079E3E}"/>
              </a:ext>
            </a:extLst>
          </p:cNvPr>
          <p:cNvSpPr>
            <a:spLocks noGrp="1"/>
          </p:cNvSpPr>
          <p:nvPr>
            <p:ph type="title"/>
          </p:nvPr>
        </p:nvSpPr>
        <p:spPr>
          <a:xfrm>
            <a:off x="769448" y="447897"/>
            <a:ext cx="4114800" cy="1325563"/>
          </a:xfrm>
        </p:spPr>
        <p:txBody>
          <a:bodyPr rtlCol="0">
            <a:normAutofit/>
          </a:bodyPr>
          <a:lstStyle/>
          <a:p>
            <a:pPr rtl="0"/>
            <a:r>
              <a:rPr lang="en-GB" dirty="0"/>
              <a:t>Background </a:t>
            </a:r>
          </a:p>
        </p:txBody>
      </p:sp>
      <p:sp>
        <p:nvSpPr>
          <p:cNvPr id="3" name="Subtitle 2">
            <a:extLst>
              <a:ext uri="{FF2B5EF4-FFF2-40B4-BE49-F238E27FC236}">
                <a16:creationId xmlns:a16="http://schemas.microsoft.com/office/drawing/2014/main" xmlns="" id="{35E3EA69-4E0E-41BD-8095-A124225A2647}"/>
              </a:ext>
            </a:extLst>
          </p:cNvPr>
          <p:cNvSpPr>
            <a:spLocks noGrp="1"/>
          </p:cNvSpPr>
          <p:nvPr>
            <p:ph type="body" sz="quarter" idx="13"/>
          </p:nvPr>
        </p:nvSpPr>
        <p:spPr>
          <a:xfrm>
            <a:off x="515639" y="1863176"/>
            <a:ext cx="4929510" cy="4097612"/>
          </a:xfrm>
          <a:solidFill>
            <a:schemeClr val="accent4">
              <a:lumMod val="40000"/>
              <a:lumOff val="60000"/>
            </a:schemeClr>
          </a:solidFill>
        </p:spPr>
        <p:txBody>
          <a:bodyPr vert="horz" lIns="91440" tIns="45720" rIns="91440" bIns="45720" rtlCol="0" anchor="t">
            <a:normAutofit fontScale="55000" lnSpcReduction="20000"/>
          </a:bodyPr>
          <a:lstStyle/>
          <a:p>
            <a:pPr rtl="0">
              <a:lnSpc>
                <a:spcPct val="120000"/>
              </a:lnSpc>
              <a:spcBef>
                <a:spcPts val="0"/>
              </a:spcBef>
            </a:pPr>
            <a:r>
              <a:rPr lang="en-GB" sz="4300" b="1" dirty="0"/>
              <a:t>Funding Support</a:t>
            </a:r>
          </a:p>
          <a:p>
            <a:pPr rtl="0">
              <a:lnSpc>
                <a:spcPct val="120000"/>
              </a:lnSpc>
              <a:spcBef>
                <a:spcPts val="0"/>
              </a:spcBef>
            </a:pPr>
            <a:r>
              <a:rPr lang="en-GB" sz="4300" b="1" dirty="0"/>
              <a:t>Response to the Pandemic</a:t>
            </a:r>
          </a:p>
          <a:p>
            <a:pPr rtl="0">
              <a:lnSpc>
                <a:spcPct val="120000"/>
              </a:lnSpc>
              <a:spcBef>
                <a:spcPts val="0"/>
              </a:spcBef>
            </a:pPr>
            <a:r>
              <a:rPr lang="en-GB" sz="4300" b="1" dirty="0"/>
              <a:t>Identifying a Knowledge Gap Addressing the Gap</a:t>
            </a:r>
            <a:r>
              <a:rPr lang="en-GB" sz="4300" dirty="0"/>
              <a:t>: A project was needed to address this gap by adapting and evaluating PFA training for care home staff, with a focus on enhancing their ability to provide effective support and care during critical events and beyond</a:t>
            </a:r>
            <a:r>
              <a:rPr lang="en-GB" dirty="0"/>
              <a:t>.</a:t>
            </a:r>
          </a:p>
        </p:txBody>
      </p:sp>
      <p:sp>
        <p:nvSpPr>
          <p:cNvPr id="15" name="Slide Number Placeholder 14">
            <a:extLst>
              <a:ext uri="{FF2B5EF4-FFF2-40B4-BE49-F238E27FC236}">
                <a16:creationId xmlns:a16="http://schemas.microsoft.com/office/drawing/2014/main" xmlns=""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a:t>2</a:t>
            </a:fld>
            <a:endParaRPr lang="en-GB"/>
          </a:p>
        </p:txBody>
      </p:sp>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5031FE9-9059-4FE8-B4AC-9771F23A1B89}"/>
              </a:ext>
            </a:extLst>
          </p:cNvPr>
          <p:cNvSpPr>
            <a:spLocks noGrp="1"/>
          </p:cNvSpPr>
          <p:nvPr>
            <p:ph type="title"/>
          </p:nvPr>
        </p:nvSpPr>
        <p:spPr>
          <a:xfrm>
            <a:off x="4015110" y="365125"/>
            <a:ext cx="7671063" cy="1325563"/>
          </a:xfrm>
        </p:spPr>
        <p:txBody>
          <a:bodyPr rtlCol="0">
            <a:normAutofit/>
          </a:bodyPr>
          <a:lstStyle/>
          <a:p>
            <a:pPr rtl="0"/>
            <a:r>
              <a:rPr lang="en-GB" dirty="0"/>
              <a:t>But what is PFA? (psychological first aid)</a:t>
            </a:r>
          </a:p>
        </p:txBody>
      </p:sp>
      <p:sp>
        <p:nvSpPr>
          <p:cNvPr id="6" name="Text Placeholder 5">
            <a:extLst>
              <a:ext uri="{FF2B5EF4-FFF2-40B4-BE49-F238E27FC236}">
                <a16:creationId xmlns:a16="http://schemas.microsoft.com/office/drawing/2014/main" xmlns="" id="{D8E6824E-0D47-49EA-8EE0-CE2D88B71C95}"/>
              </a:ext>
            </a:extLst>
          </p:cNvPr>
          <p:cNvSpPr>
            <a:spLocks noGrp="1"/>
          </p:cNvSpPr>
          <p:nvPr>
            <p:ph type="body" sz="quarter" idx="14"/>
          </p:nvPr>
        </p:nvSpPr>
        <p:spPr>
          <a:xfrm>
            <a:off x="4448247" y="1691640"/>
            <a:ext cx="7236191" cy="1737360"/>
          </a:xfrm>
          <a:solidFill>
            <a:schemeClr val="accent1">
              <a:lumMod val="40000"/>
              <a:lumOff val="60000"/>
            </a:schemeClr>
          </a:solidFill>
        </p:spPr>
        <p:txBody>
          <a:bodyPr rtlCol="0">
            <a:noAutofit/>
          </a:bodyPr>
          <a:lstStyle/>
          <a:p>
            <a:pPr rtl="0"/>
            <a:r>
              <a:rPr kumimoji="0" lang="en-GB" sz="2000" b="0" i="0" u="none" strike="noStrike" kern="1200" cap="none" spc="0" normalizeH="0" baseline="0" noProof="0" dirty="0">
                <a:ln>
                  <a:noFill/>
                </a:ln>
                <a:solidFill>
                  <a:srgbClr val="0D0D0D"/>
                </a:solidFill>
                <a:effectLst/>
                <a:uLnTx/>
                <a:uFillTx/>
                <a:latin typeface="Calibri" panose="020F0502020204030204" pitchFamily="34" charset="0"/>
                <a:ea typeface="Aptos" panose="020B0004020202020204" pitchFamily="34" charset="0"/>
                <a:cs typeface="+mn-cs"/>
              </a:rPr>
              <a:t>Psychological First Aid (PFA) is a recognised early intervention recommended by the World Health Organization, providing immediate psychological support and practical assistance primarily after a mass critical event and delivered by non-specialist (such as disaster workers). </a:t>
            </a:r>
            <a:endParaRPr lang="en-GB" sz="2000" dirty="0"/>
          </a:p>
        </p:txBody>
      </p:sp>
      <p:sp>
        <p:nvSpPr>
          <p:cNvPr id="71" name="Date Placeholder 70">
            <a:extLst>
              <a:ext uri="{FF2B5EF4-FFF2-40B4-BE49-F238E27FC236}">
                <a16:creationId xmlns:a16="http://schemas.microsoft.com/office/drawing/2014/main" xmlns="" id="{7363D8F0-2EF2-4A27-857F-6DF970D5393C}"/>
              </a:ext>
            </a:extLst>
          </p:cNvPr>
          <p:cNvSpPr>
            <a:spLocks noGrp="1"/>
          </p:cNvSpPr>
          <p:nvPr>
            <p:ph type="dt" sz="half" idx="10"/>
          </p:nvPr>
        </p:nvSpPr>
        <p:spPr>
          <a:xfrm>
            <a:off x="838200" y="6356350"/>
            <a:ext cx="2743200" cy="365125"/>
          </a:xfrm>
        </p:spPr>
        <p:txBody>
          <a:bodyPr rtlCol="0"/>
          <a:lstStyle/>
          <a:p>
            <a:pPr rtl="0"/>
            <a:r>
              <a:rPr lang="en-GB"/>
              <a:t>7/1/20XX</a:t>
            </a:r>
          </a:p>
        </p:txBody>
      </p:sp>
      <p:sp>
        <p:nvSpPr>
          <p:cNvPr id="46" name="Slide Number Placeholder 45">
            <a:extLst>
              <a:ext uri="{FF2B5EF4-FFF2-40B4-BE49-F238E27FC236}">
                <a16:creationId xmlns:a16="http://schemas.microsoft.com/office/drawing/2014/main" xmlns=""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smtClean="0"/>
              <a:pPr rtl="0"/>
              <a:t>3</a:t>
            </a:fld>
            <a:endParaRPr lang="en-GB"/>
          </a:p>
        </p:txBody>
      </p:sp>
      <p:sp>
        <p:nvSpPr>
          <p:cNvPr id="15" name="Text Placeholder 14">
            <a:extLst>
              <a:ext uri="{FF2B5EF4-FFF2-40B4-BE49-F238E27FC236}">
                <a16:creationId xmlns:a16="http://schemas.microsoft.com/office/drawing/2014/main" xmlns="" id="{484B24C3-F5F8-0E60-AFC0-4B45F6BB615E}"/>
              </a:ext>
            </a:extLst>
          </p:cNvPr>
          <p:cNvSpPr>
            <a:spLocks noGrp="1"/>
          </p:cNvSpPr>
          <p:nvPr>
            <p:ph type="body" sz="quarter" idx="20"/>
          </p:nvPr>
        </p:nvSpPr>
        <p:spPr>
          <a:xfrm>
            <a:off x="5472443" y="4142232"/>
            <a:ext cx="6305029" cy="1408176"/>
          </a:xfrm>
          <a:solidFill>
            <a:schemeClr val="accent2">
              <a:lumMod val="60000"/>
              <a:lumOff val="40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D0D0D"/>
                </a:solidFill>
                <a:effectLst/>
                <a:uLnTx/>
                <a:uFillTx/>
                <a:latin typeface="Calibri" panose="020F0502020204030204" pitchFamily="34" charset="0"/>
                <a:ea typeface="Aptos" panose="020B0004020202020204" pitchFamily="34" charset="0"/>
                <a:cs typeface="+mn-cs"/>
              </a:rPr>
              <a:t>The understanding of PFA beyond these limited settings, is scarce, particularly among care home workers, who play a significant role in managing trauma and stress in care homes</a:t>
            </a:r>
            <a:r>
              <a:rPr kumimoji="0" lang="en-GB" sz="1800" b="0" i="0" u="none" strike="noStrike" kern="1200" cap="none" spc="0" normalizeH="0" baseline="0" noProof="0" dirty="0">
                <a:ln>
                  <a:noFill/>
                </a:ln>
                <a:solidFill>
                  <a:srgbClr val="0D0D0D"/>
                </a:solidFill>
                <a:effectLst/>
                <a:uLnTx/>
                <a:uFillTx/>
                <a:latin typeface="Calibri" panose="020F0502020204030204" pitchFamily="34" charset="0"/>
                <a:ea typeface="Aptos" panose="020B0004020202020204" pitchFamily="34" charset="0"/>
                <a:cs typeface="+mn-cs"/>
              </a:rPr>
              <a:t>. </a:t>
            </a:r>
            <a:endPar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Aptos" panose="020B0004020202020204" pitchFamily="34" charset="0"/>
              <a:cs typeface="+mn-cs"/>
            </a:endParaRPr>
          </a:p>
          <a:p>
            <a:endParaRPr lang="en-GB" dirty="0"/>
          </a:p>
        </p:txBody>
      </p:sp>
    </p:spTree>
    <p:extLst>
      <p:ext uri="{BB962C8B-B14F-4D97-AF65-F5344CB8AC3E}">
        <p14:creationId xmlns:p14="http://schemas.microsoft.com/office/powerpoint/2010/main" val="17751249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E37BB13-4AF5-4C37-A4E4-C8EBF618E4D4}"/>
              </a:ext>
            </a:extLst>
          </p:cNvPr>
          <p:cNvSpPr>
            <a:spLocks noGrp="1"/>
          </p:cNvSpPr>
          <p:nvPr>
            <p:ph type="title"/>
          </p:nvPr>
        </p:nvSpPr>
        <p:spPr>
          <a:xfrm>
            <a:off x="939860" y="365760"/>
            <a:ext cx="10318690" cy="1325880"/>
          </a:xfrm>
        </p:spPr>
        <p:txBody>
          <a:bodyPr rtlCol="0"/>
          <a:lstStyle/>
          <a:p>
            <a:pPr rtl="0"/>
            <a:r>
              <a:rPr lang="en-GB" dirty="0"/>
              <a:t>The study aim and methods</a:t>
            </a:r>
          </a:p>
        </p:txBody>
      </p:sp>
      <p:sp>
        <p:nvSpPr>
          <p:cNvPr id="6" name="Text Placeholder 5">
            <a:extLst>
              <a:ext uri="{FF2B5EF4-FFF2-40B4-BE49-F238E27FC236}">
                <a16:creationId xmlns:a16="http://schemas.microsoft.com/office/drawing/2014/main" xmlns="" id="{FB02A17B-8C7F-4600-9FBE-49BE31E3E1FA}"/>
              </a:ext>
            </a:extLst>
          </p:cNvPr>
          <p:cNvSpPr>
            <a:spLocks noGrp="1"/>
          </p:cNvSpPr>
          <p:nvPr>
            <p:ph type="body" sz="quarter" idx="15"/>
          </p:nvPr>
        </p:nvSpPr>
        <p:spPr>
          <a:xfrm>
            <a:off x="632516" y="2440863"/>
            <a:ext cx="10318690" cy="892057"/>
          </a:xfrm>
          <a:solidFill>
            <a:schemeClr val="accent6">
              <a:lumMod val="20000"/>
              <a:lumOff val="80000"/>
            </a:schemeClr>
          </a:solidFill>
        </p:spPr>
        <p:txBody>
          <a:bodyPr rtlCol="0"/>
          <a:lstStyle/>
          <a:p>
            <a:pPr rtl="0"/>
            <a:r>
              <a:rPr lang="en-GB" b="1" dirty="0">
                <a:solidFill>
                  <a:schemeClr val="tx1"/>
                </a:solidFill>
              </a:rPr>
              <a:t>Methods: </a:t>
            </a:r>
            <a:r>
              <a:rPr lang="en-GB" dirty="0">
                <a:solidFill>
                  <a:schemeClr val="tx1"/>
                </a:solidFill>
              </a:rPr>
              <a:t>The adaptation happened over 2 phases using interlinked mixed-methods guided by the Person Based Approach, ADAPT guidance and Medical Research Council Framework</a:t>
            </a:r>
            <a:r>
              <a:rPr lang="en-GB" dirty="0"/>
              <a:t>. </a:t>
            </a:r>
          </a:p>
        </p:txBody>
      </p:sp>
      <p:sp>
        <p:nvSpPr>
          <p:cNvPr id="10" name="Text Placeholder 9">
            <a:extLst>
              <a:ext uri="{FF2B5EF4-FFF2-40B4-BE49-F238E27FC236}">
                <a16:creationId xmlns:a16="http://schemas.microsoft.com/office/drawing/2014/main" xmlns="" id="{B3247631-4CDA-4DAE-BFB7-19E0E06A3FEC}"/>
              </a:ext>
            </a:extLst>
          </p:cNvPr>
          <p:cNvSpPr>
            <a:spLocks noGrp="1"/>
          </p:cNvSpPr>
          <p:nvPr>
            <p:ph type="body" sz="quarter" idx="19"/>
          </p:nvPr>
        </p:nvSpPr>
        <p:spPr>
          <a:xfrm>
            <a:off x="632517" y="1531647"/>
            <a:ext cx="10065275" cy="814744"/>
          </a:xfrm>
          <a:solidFill>
            <a:schemeClr val="accent5">
              <a:lumMod val="20000"/>
              <a:lumOff val="80000"/>
            </a:schemeClr>
          </a:solidFill>
        </p:spPr>
        <p:txBody>
          <a:bodyPr rtlCol="0"/>
          <a:lstStyle/>
          <a:p>
            <a:pPr rtl="0"/>
            <a:r>
              <a:rPr lang="en-GB" b="1" dirty="0">
                <a:solidFill>
                  <a:schemeClr val="tx1"/>
                </a:solidFill>
              </a:rPr>
              <a:t>Aim</a:t>
            </a:r>
            <a:r>
              <a:rPr lang="en-GB" dirty="0">
                <a:solidFill>
                  <a:schemeClr val="tx1"/>
                </a:solidFill>
              </a:rPr>
              <a:t>: This study aimed to adapt a Psychological First Aid (PFA) intervention training for care home settings in a co-produced way.</a:t>
            </a:r>
          </a:p>
        </p:txBody>
      </p:sp>
      <p:sp>
        <p:nvSpPr>
          <p:cNvPr id="13" name="Slide Number Placeholder 12">
            <a:extLst>
              <a:ext uri="{FF2B5EF4-FFF2-40B4-BE49-F238E27FC236}">
                <a16:creationId xmlns:a16="http://schemas.microsoft.com/office/drawing/2014/main" xmlns=""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4</a:t>
            </a:fld>
            <a:endParaRPr lang="en-GB"/>
          </a:p>
        </p:txBody>
      </p:sp>
      <p:sp>
        <p:nvSpPr>
          <p:cNvPr id="25" name="TextBox 24">
            <a:extLst>
              <a:ext uri="{FF2B5EF4-FFF2-40B4-BE49-F238E27FC236}">
                <a16:creationId xmlns:a16="http://schemas.microsoft.com/office/drawing/2014/main" xmlns="" id="{7667AA1F-A54C-92B6-0870-DAF734D2EC57}"/>
              </a:ext>
            </a:extLst>
          </p:cNvPr>
          <p:cNvSpPr txBox="1"/>
          <p:nvPr/>
        </p:nvSpPr>
        <p:spPr>
          <a:xfrm>
            <a:off x="632516" y="3392339"/>
            <a:ext cx="10065275" cy="1477328"/>
          </a:xfrm>
          <a:prstGeom prst="rect">
            <a:avLst/>
          </a:prstGeom>
          <a:solidFill>
            <a:schemeClr val="accent2">
              <a:lumMod val="20000"/>
              <a:lumOff val="80000"/>
            </a:schemeClr>
          </a:solidFill>
        </p:spPr>
        <p:txBody>
          <a:bodyPr wrap="square">
            <a:spAutoFit/>
          </a:bodyPr>
          <a:lstStyle/>
          <a:p>
            <a:r>
              <a:rPr lang="en-GB" b="1" dirty="0">
                <a:latin typeface="+mj-lt"/>
              </a:rPr>
              <a:t>Phase 1 </a:t>
            </a:r>
            <a:r>
              <a:rPr lang="en-GB" dirty="0">
                <a:latin typeface="+mj-lt"/>
              </a:rPr>
              <a:t>was to prepare for intervention adaptation by information gathering including literature review, stakeholder consultations and semi structured interviews.  </a:t>
            </a:r>
          </a:p>
          <a:p>
            <a:r>
              <a:rPr lang="en-GB" b="1" dirty="0">
                <a:latin typeface="+mj-lt"/>
              </a:rPr>
              <a:t>Phase 2 </a:t>
            </a:r>
            <a:r>
              <a:rPr lang="en-GB" dirty="0">
                <a:latin typeface="+mj-lt"/>
              </a:rPr>
              <a:t>was to identify necessary adaptation for PFA and PFA training implementation. This utilized think-aloud interviews, semi-structured interviews and further stakeholder consultations. </a:t>
            </a:r>
          </a:p>
        </p:txBody>
      </p:sp>
    </p:spTree>
    <p:extLst>
      <p:ext uri="{BB962C8B-B14F-4D97-AF65-F5344CB8AC3E}">
        <p14:creationId xmlns:p14="http://schemas.microsoft.com/office/powerpoint/2010/main" val="22819140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37E1C88-627C-4655-A4FB-0BB02EDB078A}"/>
              </a:ext>
            </a:extLst>
          </p:cNvPr>
          <p:cNvSpPr>
            <a:spLocks noGrp="1"/>
          </p:cNvSpPr>
          <p:nvPr>
            <p:ph type="title"/>
          </p:nvPr>
        </p:nvSpPr>
        <p:spPr>
          <a:xfrm>
            <a:off x="838200" y="365125"/>
            <a:ext cx="10515600" cy="1325563"/>
          </a:xfrm>
        </p:spPr>
        <p:txBody>
          <a:bodyPr rtlCol="0">
            <a:normAutofit/>
          </a:bodyPr>
          <a:lstStyle/>
          <a:p>
            <a:pPr rtl="0"/>
            <a:r>
              <a:rPr lang="en-GB" dirty="0"/>
              <a:t>Who was involved ?</a:t>
            </a:r>
          </a:p>
        </p:txBody>
      </p:sp>
      <p:pic>
        <p:nvPicPr>
          <p:cNvPr id="26" name="Content Placeholder 25" descr="Building outline">
            <a:extLst>
              <a:ext uri="{FF2B5EF4-FFF2-40B4-BE49-F238E27FC236}">
                <a16:creationId xmlns:a16="http://schemas.microsoft.com/office/drawing/2014/main" xmlns="" id="{78E9C609-F821-48A0-9B18-7D01C77AB3B5}"/>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2593975" y="2555081"/>
            <a:ext cx="914400" cy="914400"/>
          </a:xfrm>
        </p:spPr>
      </p:pic>
      <p:sp>
        <p:nvSpPr>
          <p:cNvPr id="22" name="Text Placeholder 21">
            <a:extLst>
              <a:ext uri="{FF2B5EF4-FFF2-40B4-BE49-F238E27FC236}">
                <a16:creationId xmlns:a16="http://schemas.microsoft.com/office/drawing/2014/main" xmlns="" id="{41C0EB39-C787-49D7-A223-0B9A01FCA197}"/>
              </a:ext>
            </a:extLst>
          </p:cNvPr>
          <p:cNvSpPr>
            <a:spLocks noGrp="1"/>
          </p:cNvSpPr>
          <p:nvPr>
            <p:ph type="body" sz="quarter" idx="21"/>
          </p:nvPr>
        </p:nvSpPr>
        <p:spPr>
          <a:xfrm>
            <a:off x="1905000" y="2170113"/>
            <a:ext cx="2284413" cy="2743200"/>
          </a:xfrm>
        </p:spPr>
        <p:txBody>
          <a:bodyPr rtlCol="0">
            <a:normAutofit fontScale="25000" lnSpcReduction="20000"/>
          </a:bodyPr>
          <a:lstStyle/>
          <a:p>
            <a:pPr rtl="0"/>
            <a:r>
              <a:rPr lang="en-GB" sz="5600" b="1" dirty="0"/>
              <a:t>7 Researchers from Northumbria University, UHI and Bristol University</a:t>
            </a:r>
          </a:p>
          <a:p>
            <a:pPr rtl="0"/>
            <a:r>
              <a:rPr lang="en-GB" dirty="0"/>
              <a:t> </a:t>
            </a:r>
          </a:p>
          <a:p>
            <a:pPr rtl="0"/>
            <a:endParaRPr lang="en-GB" noProof="1"/>
          </a:p>
        </p:txBody>
      </p:sp>
      <p:pic>
        <p:nvPicPr>
          <p:cNvPr id="28" name="Content Placeholder 27" descr="Group outline">
            <a:extLst>
              <a:ext uri="{FF2B5EF4-FFF2-40B4-BE49-F238E27FC236}">
                <a16:creationId xmlns:a16="http://schemas.microsoft.com/office/drawing/2014/main" xmlns="" id="{25E83C3D-3E68-4FDF-A755-9E9D77FE37C4}"/>
              </a:ext>
            </a:extLst>
          </p:cNvPr>
          <p:cNvPicPr>
            <a:picLocks noGrp="1" noChangeAspect="1"/>
          </p:cNvPicPr>
          <p:nvPr>
            <p:ph sz="quarter" idx="15"/>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5638800" y="2557462"/>
            <a:ext cx="914400" cy="914400"/>
          </a:xfrm>
        </p:spPr>
      </p:pic>
      <p:sp>
        <p:nvSpPr>
          <p:cNvPr id="20" name="Text Placeholder 19">
            <a:extLst>
              <a:ext uri="{FF2B5EF4-FFF2-40B4-BE49-F238E27FC236}">
                <a16:creationId xmlns:a16="http://schemas.microsoft.com/office/drawing/2014/main" xmlns="" id="{96A25842-BD20-438E-8C0B-8759A486D435}"/>
              </a:ext>
            </a:extLst>
          </p:cNvPr>
          <p:cNvSpPr>
            <a:spLocks noGrp="1"/>
          </p:cNvSpPr>
          <p:nvPr>
            <p:ph type="body" sz="quarter" idx="20"/>
          </p:nvPr>
        </p:nvSpPr>
        <p:spPr>
          <a:xfrm>
            <a:off x="4951413" y="2173288"/>
            <a:ext cx="2282825" cy="2743200"/>
          </a:xfrm>
        </p:spPr>
        <p:txBody>
          <a:bodyPr rtlCol="0">
            <a:normAutofit/>
          </a:bodyPr>
          <a:lstStyle/>
          <a:p>
            <a:pPr rtl="0"/>
            <a:r>
              <a:rPr lang="en-GB" b="1" noProof="1"/>
              <a:t>18 Participants: carers and nurses from UK care homes</a:t>
            </a:r>
          </a:p>
        </p:txBody>
      </p:sp>
      <p:sp>
        <p:nvSpPr>
          <p:cNvPr id="24" name="Text Placeholder 23">
            <a:extLst>
              <a:ext uri="{FF2B5EF4-FFF2-40B4-BE49-F238E27FC236}">
                <a16:creationId xmlns:a16="http://schemas.microsoft.com/office/drawing/2014/main" xmlns="" id="{E8D849D5-F4B3-46F8-8FAA-BFE11319965D}"/>
              </a:ext>
            </a:extLst>
          </p:cNvPr>
          <p:cNvSpPr>
            <a:spLocks noGrp="1"/>
          </p:cNvSpPr>
          <p:nvPr>
            <p:ph type="body" sz="quarter" idx="18"/>
          </p:nvPr>
        </p:nvSpPr>
        <p:spPr>
          <a:xfrm>
            <a:off x="8003288" y="2167999"/>
            <a:ext cx="2283712" cy="2743200"/>
          </a:xfrm>
        </p:spPr>
        <p:txBody>
          <a:bodyPr rtlCol="0"/>
          <a:lstStyle/>
          <a:p>
            <a:pPr rtl="0"/>
            <a:r>
              <a:rPr lang="en-GB" b="1" noProof="1"/>
              <a:t>7 Stakeholders: academics, care home staff, public, students </a:t>
            </a:r>
          </a:p>
          <a:p>
            <a:pPr rtl="0"/>
            <a:endParaRPr lang="en-GB" noProof="1"/>
          </a:p>
        </p:txBody>
      </p:sp>
      <p:pic>
        <p:nvPicPr>
          <p:cNvPr id="30" name="Content Placeholder 29" descr="Open hand with plant outline">
            <a:extLst>
              <a:ext uri="{FF2B5EF4-FFF2-40B4-BE49-F238E27FC236}">
                <a16:creationId xmlns:a16="http://schemas.microsoft.com/office/drawing/2014/main" xmlns="" id="{A374E7BE-5E60-473E-89A9-F51DD0CE9B1D}"/>
              </a:ext>
            </a:extLst>
          </p:cNvPr>
          <p:cNvPicPr>
            <a:picLocks noGrp="1" noChangeAspect="1"/>
          </p:cNvPicPr>
          <p:nvPr>
            <p:ph sz="quarter" idx="17"/>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691563" y="2553494"/>
            <a:ext cx="914400" cy="914400"/>
          </a:xfrm>
        </p:spPr>
      </p:pic>
      <p:sp>
        <p:nvSpPr>
          <p:cNvPr id="3" name="Rectangle 2">
            <a:extLst>
              <a:ext uri="{FF2B5EF4-FFF2-40B4-BE49-F238E27FC236}">
                <a16:creationId xmlns:a16="http://schemas.microsoft.com/office/drawing/2014/main" xmlns="" id="{9F0C024C-955E-4385-A35A-F3CFF3E3B7D8}"/>
              </a:ext>
              <a:ext uri="{C183D7F6-B498-43B3-948B-1728B52AA6E4}">
                <adec:decorative xmlns:adec="http://schemas.microsoft.com/office/drawing/2017/decorative" xmlns="" val="1"/>
              </a:ext>
            </a:extLst>
          </p:cNvPr>
          <p:cNvSpPr/>
          <p:nvPr/>
        </p:nvSpPr>
        <p:spPr>
          <a:xfrm>
            <a:off x="1905000"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6" name="Rectangle 5">
            <a:extLst>
              <a:ext uri="{FF2B5EF4-FFF2-40B4-BE49-F238E27FC236}">
                <a16:creationId xmlns:a16="http://schemas.microsoft.com/office/drawing/2014/main" xmlns="" id="{3E9D3DB3-C1BA-4868-A961-5C1E6633B0F9}"/>
              </a:ext>
              <a:ext uri="{C183D7F6-B498-43B3-948B-1728B52AA6E4}">
                <adec:decorative xmlns:adec="http://schemas.microsoft.com/office/drawing/2017/decorative" xmlns="" val="1"/>
              </a:ext>
            </a:extLst>
          </p:cNvPr>
          <p:cNvSpPr/>
          <p:nvPr/>
        </p:nvSpPr>
        <p:spPr>
          <a:xfrm>
            <a:off x="4950734" y="2172551"/>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7" name="Rectangle 6">
            <a:extLst>
              <a:ext uri="{FF2B5EF4-FFF2-40B4-BE49-F238E27FC236}">
                <a16:creationId xmlns:a16="http://schemas.microsoft.com/office/drawing/2014/main" xmlns="" id="{A2A6799E-556B-499A-9E05-14516D420BE1}"/>
              </a:ext>
              <a:ext uri="{C183D7F6-B498-43B3-948B-1728B52AA6E4}">
                <adec:decorative xmlns:adec="http://schemas.microsoft.com/office/drawing/2017/decorative" xmlns="" val="1"/>
              </a:ext>
            </a:extLst>
          </p:cNvPr>
          <p:cNvSpPr/>
          <p:nvPr/>
        </p:nvSpPr>
        <p:spPr>
          <a:xfrm>
            <a:off x="8003288" y="216799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41" name="Rectangle 40">
            <a:extLst>
              <a:ext uri="{FF2B5EF4-FFF2-40B4-BE49-F238E27FC236}">
                <a16:creationId xmlns:a16="http://schemas.microsoft.com/office/drawing/2014/main" xmlns="" id="{C3CF584F-059A-40C2-93C4-77FF3B60A4B6}"/>
              </a:ext>
              <a:ext uri="{C183D7F6-B498-43B3-948B-1728B52AA6E4}">
                <adec:decorative xmlns:adec="http://schemas.microsoft.com/office/drawing/2017/decorative" xmlns="" val="1"/>
              </a:ext>
            </a:extLst>
          </p:cNvPr>
          <p:cNvSpPr/>
          <p:nvPr/>
        </p:nvSpPr>
        <p:spPr>
          <a:xfrm>
            <a:off x="8001002"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85" name="Slide Number Placeholder 84">
            <a:extLst>
              <a:ext uri="{FF2B5EF4-FFF2-40B4-BE49-F238E27FC236}">
                <a16:creationId xmlns:a16="http://schemas.microsoft.com/office/drawing/2014/main" xmlns=""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5</a:t>
            </a:fld>
            <a:endParaRPr lang="en-GB" dirty="0"/>
          </a:p>
        </p:txBody>
      </p:sp>
    </p:spTree>
    <p:extLst>
      <p:ext uri="{BB962C8B-B14F-4D97-AF65-F5344CB8AC3E}">
        <p14:creationId xmlns:p14="http://schemas.microsoft.com/office/powerpoint/2010/main" val="31401795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84385A1-7907-466F-B4A3-C69B010594EC}"/>
              </a:ext>
            </a:extLst>
          </p:cNvPr>
          <p:cNvSpPr>
            <a:spLocks noGrp="1"/>
          </p:cNvSpPr>
          <p:nvPr>
            <p:ph type="title"/>
          </p:nvPr>
        </p:nvSpPr>
        <p:spPr>
          <a:xfrm>
            <a:off x="838200" y="365125"/>
            <a:ext cx="10515600" cy="1325563"/>
          </a:xfrm>
        </p:spPr>
        <p:txBody>
          <a:bodyPr rtlCol="0"/>
          <a:lstStyle/>
          <a:p>
            <a:pPr rtl="0"/>
            <a:r>
              <a:rPr lang="en-GB" dirty="0"/>
              <a:t>Findings </a:t>
            </a:r>
          </a:p>
        </p:txBody>
      </p:sp>
      <p:sp>
        <p:nvSpPr>
          <p:cNvPr id="5" name="Text Placeholder 4">
            <a:extLst>
              <a:ext uri="{FF2B5EF4-FFF2-40B4-BE49-F238E27FC236}">
                <a16:creationId xmlns:a16="http://schemas.microsoft.com/office/drawing/2014/main" xmlns="" id="{D2774C6C-B6EA-48B8-9D61-F4F5BEA9A8B1}"/>
              </a:ext>
            </a:extLst>
          </p:cNvPr>
          <p:cNvSpPr>
            <a:spLocks noGrp="1"/>
          </p:cNvSpPr>
          <p:nvPr>
            <p:ph type="body" sz="quarter" idx="30"/>
          </p:nvPr>
        </p:nvSpPr>
        <p:spPr>
          <a:xfrm>
            <a:off x="2544576" y="1896880"/>
            <a:ext cx="1828800" cy="1371600"/>
          </a:xfrm>
          <a:ln w="22225"/>
        </p:spPr>
        <p:txBody>
          <a:bodyPr rtlCol="0"/>
          <a:lstStyle/>
          <a:p>
            <a:pPr rtl="0"/>
            <a:r>
              <a:rPr lang="en-GB" dirty="0"/>
              <a:t>Phase 1</a:t>
            </a:r>
          </a:p>
        </p:txBody>
      </p:sp>
      <p:sp>
        <p:nvSpPr>
          <p:cNvPr id="11" name="Text Placeholder 10">
            <a:extLst>
              <a:ext uri="{FF2B5EF4-FFF2-40B4-BE49-F238E27FC236}">
                <a16:creationId xmlns:a16="http://schemas.microsoft.com/office/drawing/2014/main" xmlns="" id="{426F0BE6-4D11-4FF7-9D29-55D5CF3BFA38}"/>
              </a:ext>
            </a:extLst>
          </p:cNvPr>
          <p:cNvSpPr>
            <a:spLocks noGrp="1"/>
          </p:cNvSpPr>
          <p:nvPr>
            <p:ph type="body" sz="quarter" idx="35"/>
          </p:nvPr>
        </p:nvSpPr>
        <p:spPr>
          <a:xfrm>
            <a:off x="574518" y="3589521"/>
            <a:ext cx="5125011" cy="2215095"/>
          </a:xfrm>
        </p:spPr>
        <p:txBody>
          <a:bodyPr rtlCol="0"/>
          <a:lstStyle/>
          <a:p>
            <a:pPr rtl="0"/>
            <a:r>
              <a:rPr lang="en-GB" sz="1600" dirty="0"/>
              <a:t>Thematic analysis of the interviews highlighted how </a:t>
            </a:r>
            <a:r>
              <a:rPr lang="en-GB" sz="1600" b="1" dirty="0"/>
              <a:t>care home staff currently manage and cope with traumatic events, identified gaps in existing training that lead to staff feeling unsupported to manage traumatic events</a:t>
            </a:r>
            <a:r>
              <a:rPr lang="en-GB" sz="1600" dirty="0"/>
              <a:t>, and revealed </a:t>
            </a:r>
            <a:r>
              <a:rPr lang="en-GB" sz="1600" b="1" dirty="0"/>
              <a:t>an acknowledgement that, with appropriate adaptations for the care home context, PFA would help to address this training </a:t>
            </a:r>
            <a:r>
              <a:rPr lang="en-GB" sz="1600" dirty="0"/>
              <a:t>deficiency. </a:t>
            </a:r>
          </a:p>
        </p:txBody>
      </p:sp>
      <p:sp>
        <p:nvSpPr>
          <p:cNvPr id="6" name="Text Placeholder 5">
            <a:extLst>
              <a:ext uri="{FF2B5EF4-FFF2-40B4-BE49-F238E27FC236}">
                <a16:creationId xmlns:a16="http://schemas.microsoft.com/office/drawing/2014/main" xmlns="" id="{FB347867-02E8-444A-AA60-F23429050270}"/>
              </a:ext>
            </a:extLst>
          </p:cNvPr>
          <p:cNvSpPr>
            <a:spLocks noGrp="1"/>
          </p:cNvSpPr>
          <p:nvPr>
            <p:ph type="body" sz="quarter" idx="31"/>
          </p:nvPr>
        </p:nvSpPr>
        <p:spPr>
          <a:xfrm>
            <a:off x="7696200" y="1896880"/>
            <a:ext cx="1828800" cy="1371600"/>
          </a:xfrm>
          <a:ln w="22225"/>
        </p:spPr>
        <p:txBody>
          <a:bodyPr rtlCol="0"/>
          <a:lstStyle/>
          <a:p>
            <a:pPr rtl="0"/>
            <a:r>
              <a:rPr lang="en-GB" dirty="0"/>
              <a:t>Phase 2</a:t>
            </a:r>
          </a:p>
        </p:txBody>
      </p:sp>
      <p:sp>
        <p:nvSpPr>
          <p:cNvPr id="8" name="Text Placeholder 7">
            <a:extLst>
              <a:ext uri="{FF2B5EF4-FFF2-40B4-BE49-F238E27FC236}">
                <a16:creationId xmlns:a16="http://schemas.microsoft.com/office/drawing/2014/main" xmlns="" id="{D56C7F9C-E2D0-4742-A4BF-078450A6F650}"/>
              </a:ext>
            </a:extLst>
          </p:cNvPr>
          <p:cNvSpPr>
            <a:spLocks noGrp="1"/>
          </p:cNvSpPr>
          <p:nvPr>
            <p:ph type="body" sz="quarter" idx="12"/>
          </p:nvPr>
        </p:nvSpPr>
        <p:spPr>
          <a:xfrm>
            <a:off x="5988287" y="3589521"/>
            <a:ext cx="6022666" cy="1973791"/>
          </a:xfrm>
        </p:spPr>
        <p:txBody>
          <a:bodyPr rtlCol="0">
            <a:noAutofit/>
          </a:bodyPr>
          <a:lstStyle/>
          <a:p>
            <a:pPr rtl="0"/>
            <a:r>
              <a:rPr lang="en-GB" sz="1600" noProof="1"/>
              <a:t>This phase was iterative and </a:t>
            </a:r>
            <a:r>
              <a:rPr lang="en-GB" sz="1600" b="1" noProof="1"/>
              <a:t>facilitated identification of adaptations that could maximise  suitability and relevance of PFA training for care home staff, including amendments to format and content. </a:t>
            </a:r>
            <a:r>
              <a:rPr lang="en-GB" sz="1600" noProof="1"/>
              <a:t>It was believed that adapted PFA training would improve communication with residents and empower care home roles but there were overarching concerns around staff engagement. </a:t>
            </a:r>
          </a:p>
        </p:txBody>
      </p:sp>
      <p:sp>
        <p:nvSpPr>
          <p:cNvPr id="4" name="Slide Number Placeholder 3">
            <a:extLst>
              <a:ext uri="{FF2B5EF4-FFF2-40B4-BE49-F238E27FC236}">
                <a16:creationId xmlns:a16="http://schemas.microsoft.com/office/drawing/2014/main" xmlns="" id="{E9A45E72-311B-492D-8FFD-649E1B032082}"/>
              </a:ext>
            </a:extLst>
          </p:cNvPr>
          <p:cNvSpPr>
            <a:spLocks noGrp="1"/>
          </p:cNvSpPr>
          <p:nvPr>
            <p:ph type="sldNum" sz="quarter" idx="11"/>
          </p:nvPr>
        </p:nvSpPr>
        <p:spPr>
          <a:xfrm>
            <a:off x="8610600" y="6356350"/>
            <a:ext cx="2743200" cy="365125"/>
          </a:xfrm>
        </p:spPr>
        <p:txBody>
          <a:bodyPr rtlCol="0"/>
          <a:lstStyle/>
          <a:p>
            <a:pPr rtl="0"/>
            <a:fld id="{19B51A1E-902D-48AF-9020-955120F399B6}" type="slidenum">
              <a:rPr lang="en-GB" smtClean="0"/>
              <a:pPr rtl="0"/>
              <a:t>6</a:t>
            </a:fld>
            <a:endParaRPr lang="en-GB" dirty="0"/>
          </a:p>
        </p:txBody>
      </p:sp>
    </p:spTree>
    <p:extLst>
      <p:ext uri="{BB962C8B-B14F-4D97-AF65-F5344CB8AC3E}">
        <p14:creationId xmlns:p14="http://schemas.microsoft.com/office/powerpoint/2010/main" val="20466607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 name="Picture 49">
            <a:extLst>
              <a:ext uri="{FF2B5EF4-FFF2-40B4-BE49-F238E27FC236}">
                <a16:creationId xmlns:a16="http://schemas.microsoft.com/office/drawing/2014/main" xmlns="" id="{C4C4ECC1-66F3-B106-8E1D-5EFA6104F558}"/>
              </a:ext>
            </a:extLst>
          </p:cNvPr>
          <p:cNvPicPr>
            <a:picLocks noChangeAspect="1"/>
          </p:cNvPicPr>
          <p:nvPr/>
        </p:nvPicPr>
        <p:blipFill rotWithShape="1">
          <a:blip r:embed="rId3"/>
          <a:srcRect b="6250"/>
          <a:stretch/>
        </p:blipFill>
        <p:spPr>
          <a:xfrm>
            <a:off x="11546" y="10"/>
            <a:ext cx="12191980" cy="6857990"/>
          </a:xfrm>
          <a:prstGeom prst="rect">
            <a:avLst/>
          </a:prstGeom>
        </p:spPr>
      </p:pic>
      <p:sp useBgFill="1">
        <p:nvSpPr>
          <p:cNvPr id="54" name="Rectangle 53">
            <a:extLst>
              <a:ext uri="{FF2B5EF4-FFF2-40B4-BE49-F238E27FC236}">
                <a16:creationId xmlns:a16="http://schemas.microsoft.com/office/drawing/2014/main" xmlns="" id="{8870DEF6-46A2-D4F8-8BE6-91165D93ECC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83934" y="1860919"/>
            <a:ext cx="4975280" cy="3108645"/>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22">
            <a:extLst>
              <a:ext uri="{FF2B5EF4-FFF2-40B4-BE49-F238E27FC236}">
                <a16:creationId xmlns:a16="http://schemas.microsoft.com/office/drawing/2014/main" xmlns="" id="{5FB75C3E-5885-49DD-8190-BB1E8C511A7E}"/>
              </a:ext>
            </a:extLst>
          </p:cNvPr>
          <p:cNvSpPr>
            <a:spLocks noGrp="1"/>
          </p:cNvSpPr>
          <p:nvPr>
            <p:ph type="title"/>
          </p:nvPr>
        </p:nvSpPr>
        <p:spPr>
          <a:xfrm>
            <a:off x="1413872" y="207537"/>
            <a:ext cx="7419232" cy="1571164"/>
          </a:xfrm>
        </p:spPr>
        <p:txBody>
          <a:bodyPr vert="horz" lIns="91440" tIns="45720" rIns="91440" bIns="45720" rtlCol="0" anchor="t">
            <a:normAutofit/>
          </a:bodyPr>
          <a:lstStyle/>
          <a:p>
            <a:pPr algn="l"/>
            <a:r>
              <a:rPr lang="en-US" sz="3600" dirty="0"/>
              <a:t>Phase 1 themes &amp; Quotes </a:t>
            </a:r>
          </a:p>
        </p:txBody>
      </p:sp>
      <p:sp>
        <p:nvSpPr>
          <p:cNvPr id="34" name="Slide Number Placeholder 33">
            <a:extLst>
              <a:ext uri="{FF2B5EF4-FFF2-40B4-BE49-F238E27FC236}">
                <a16:creationId xmlns:a16="http://schemas.microsoft.com/office/drawing/2014/main" xmlns="" id="{5B126C81-EB34-4B01-A592-C14F87B18B68}"/>
              </a:ext>
            </a:extLst>
          </p:cNvPr>
          <p:cNvSpPr>
            <a:spLocks/>
          </p:cNvSpPr>
          <p:nvPr/>
        </p:nvSpPr>
        <p:spPr>
          <a:xfrm>
            <a:off x="2090529" y="4199213"/>
            <a:ext cx="4191938" cy="598548"/>
          </a:xfrm>
          <a:prstGeom prst="rect">
            <a:avLst/>
          </a:prstGeom>
        </p:spPr>
        <p:txBody>
          <a:bodyPr vert="horz" lIns="91440" tIns="45720" rIns="91440" bIns="45720" rtlCol="0" anchor="ctr">
            <a:normAutofit/>
          </a:bodyPr>
          <a:lstStyle/>
          <a:p>
            <a:pPr>
              <a:lnSpc>
                <a:spcPct val="90000"/>
              </a:lnSpc>
              <a:spcBef>
                <a:spcPts val="1000"/>
              </a:spcBef>
            </a:pPr>
            <a:fld id="{19B51A1E-902D-48AF-9020-955120F399B6}" type="slidenum">
              <a:rPr lang="en-US"/>
              <a:pPr>
                <a:lnSpc>
                  <a:spcPct val="90000"/>
                </a:lnSpc>
                <a:spcBef>
                  <a:spcPts val="1000"/>
                </a:spcBef>
              </a:pPr>
              <a:t>7</a:t>
            </a:fld>
            <a:endParaRPr lang="en-US"/>
          </a:p>
        </p:txBody>
      </p:sp>
      <p:cxnSp>
        <p:nvCxnSpPr>
          <p:cNvPr id="56" name="Straight Connector 55">
            <a:extLst>
              <a:ext uri="{FF2B5EF4-FFF2-40B4-BE49-F238E27FC236}">
                <a16:creationId xmlns:a16="http://schemas.microsoft.com/office/drawing/2014/main" xmlns="" id="{522632D6-DED9-FDEC-FD9F-09FF0A4544CC}"/>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2203170" y="4034776"/>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22" name="Table 21">
            <a:extLst>
              <a:ext uri="{FF2B5EF4-FFF2-40B4-BE49-F238E27FC236}">
                <a16:creationId xmlns:a16="http://schemas.microsoft.com/office/drawing/2014/main" xmlns="" id="{D41DF42D-0D3F-3AE8-76E3-7605CE02662B}"/>
              </a:ext>
            </a:extLst>
          </p:cNvPr>
          <p:cNvGraphicFramePr>
            <a:graphicFrameLocks noGrp="1"/>
          </p:cNvGraphicFramePr>
          <p:nvPr>
            <p:extLst>
              <p:ext uri="{D42A27DB-BD31-4B8C-83A1-F6EECF244321}">
                <p14:modId xmlns:p14="http://schemas.microsoft.com/office/powerpoint/2010/main" val="480927359"/>
              </p:ext>
            </p:extLst>
          </p:nvPr>
        </p:nvGraphicFramePr>
        <p:xfrm>
          <a:off x="822961" y="993119"/>
          <a:ext cx="10753344" cy="5813122"/>
        </p:xfrm>
        <a:graphic>
          <a:graphicData uri="http://schemas.openxmlformats.org/drawingml/2006/table">
            <a:tbl>
              <a:tblPr firstRow="1" firstCol="1" bandRow="1">
                <a:tableStyleId>{5C22544A-7EE6-4342-B048-85BDC9FD1C3A}</a:tableStyleId>
              </a:tblPr>
              <a:tblGrid>
                <a:gridCol w="3113277">
                  <a:extLst>
                    <a:ext uri="{9D8B030D-6E8A-4147-A177-3AD203B41FA5}">
                      <a16:colId xmlns:a16="http://schemas.microsoft.com/office/drawing/2014/main" xmlns="" val="4181913050"/>
                    </a:ext>
                  </a:extLst>
                </a:gridCol>
                <a:gridCol w="7640067">
                  <a:extLst>
                    <a:ext uri="{9D8B030D-6E8A-4147-A177-3AD203B41FA5}">
                      <a16:colId xmlns:a16="http://schemas.microsoft.com/office/drawing/2014/main" xmlns="" val="3529149067"/>
                    </a:ext>
                  </a:extLst>
                </a:gridCol>
              </a:tblGrid>
              <a:tr h="936551">
                <a:tc>
                  <a:txBody>
                    <a:bodyPr/>
                    <a:lstStyle/>
                    <a:p>
                      <a:pPr>
                        <a:lnSpc>
                          <a:spcPct val="107000"/>
                        </a:lnSpc>
                        <a:spcAft>
                          <a:spcPts val="800"/>
                        </a:spcAft>
                      </a:pPr>
                      <a:r>
                        <a:rPr lang="en-GB" sz="1800" dirty="0">
                          <a:effectLst/>
                        </a:rPr>
                        <a:t>Traumatic Events in Care Homes:</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tc>
                  <a:txBody>
                    <a:bodyPr/>
                    <a:lstStyle/>
                    <a:p>
                      <a:pPr>
                        <a:lnSpc>
                          <a:spcPct val="100000"/>
                        </a:lnSpc>
                        <a:spcAft>
                          <a:spcPts val="800"/>
                        </a:spcAft>
                      </a:pPr>
                      <a:r>
                        <a:rPr lang="en-GB" sz="1400" b="0" dirty="0">
                          <a:solidFill>
                            <a:schemeClr val="tx1"/>
                          </a:solidFill>
                          <a:effectLst/>
                        </a:rPr>
                        <a:t>So you know, they're dying, and you have to call an ambulance, but you can't resuscitate them, I think would be a huge thing. Because that's something where you can do that, but they don't want it. And so to respect their wishes means to let them so I think for people who are caring for others, that's like they've, that person has made their decision.(p8)</a:t>
                      </a:r>
                      <a:endParaRPr lang="en-GB" sz="1400" b="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solidFill>
                      <a:srgbClr val="EAF2F2"/>
                    </a:solidFill>
                  </a:tcPr>
                </a:tc>
                <a:extLst>
                  <a:ext uri="{0D108BD9-81ED-4DB2-BD59-A6C34878D82A}">
                    <a16:rowId xmlns:a16="http://schemas.microsoft.com/office/drawing/2014/main" xmlns="" val="2203187555"/>
                  </a:ext>
                </a:extLst>
              </a:tr>
              <a:tr h="1523705">
                <a:tc>
                  <a:txBody>
                    <a:bodyPr/>
                    <a:lstStyle/>
                    <a:p>
                      <a:pPr>
                        <a:lnSpc>
                          <a:spcPct val="107000"/>
                        </a:lnSpc>
                        <a:spcAft>
                          <a:spcPts val="800"/>
                        </a:spcAft>
                      </a:pPr>
                      <a:r>
                        <a:rPr lang="en-GB" sz="1800">
                          <a:effectLst/>
                        </a:rPr>
                        <a:t>Support and Coping Mechanisms:</a:t>
                      </a:r>
                      <a:endParaRPr lang="en-GB" sz="180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tc>
                  <a:txBody>
                    <a:bodyPr/>
                    <a:lstStyle/>
                    <a:p>
                      <a:pPr>
                        <a:lnSpc>
                          <a:spcPct val="107000"/>
                        </a:lnSpc>
                        <a:spcAft>
                          <a:spcPts val="800"/>
                        </a:spcAft>
                      </a:pPr>
                      <a:r>
                        <a:rPr lang="en-GB" sz="1400" b="0" dirty="0">
                          <a:effectLst/>
                        </a:rPr>
                        <a:t>Management support,  senior staff support will be key. Supporting you know the youngest staff or the junior staff, or other members of staff, because obviously (p12)</a:t>
                      </a:r>
                    </a:p>
                    <a:p>
                      <a:pPr>
                        <a:lnSpc>
                          <a:spcPct val="107000"/>
                        </a:lnSpc>
                        <a:spcAft>
                          <a:spcPts val="800"/>
                        </a:spcAft>
                      </a:pPr>
                      <a:r>
                        <a:rPr lang="en-GB" sz="1400" b="0" dirty="0">
                          <a:effectLst/>
                        </a:rPr>
                        <a:t>Absolutely stigmatising, and if you're in a senior position, I suppose it's not so much for me, I'm quite I'm old school. So I think I'm used to the stresses of nursing and, you know, and I've been in a senior position for a long time, but I think junior staff who are just coming up in the ranks. I don't think, The last thing is I don't want them to think Oh I can't cope (p12)</a:t>
                      </a:r>
                      <a:endParaRPr lang="en-GB" sz="1400" b="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solidFill>
                      <a:srgbClr val="D3E4E4"/>
                    </a:solidFill>
                  </a:tcPr>
                </a:tc>
                <a:extLst>
                  <a:ext uri="{0D108BD9-81ED-4DB2-BD59-A6C34878D82A}">
                    <a16:rowId xmlns:a16="http://schemas.microsoft.com/office/drawing/2014/main" xmlns="" val="1488303097"/>
                  </a:ext>
                </a:extLst>
              </a:tr>
              <a:tr h="1319786">
                <a:tc>
                  <a:txBody>
                    <a:bodyPr/>
                    <a:lstStyle/>
                    <a:p>
                      <a:pPr>
                        <a:lnSpc>
                          <a:spcPct val="107000"/>
                        </a:lnSpc>
                        <a:spcAft>
                          <a:spcPts val="800"/>
                        </a:spcAft>
                      </a:pPr>
                      <a:r>
                        <a:rPr lang="en-GB" sz="1800">
                          <a:effectLst/>
                        </a:rPr>
                        <a:t>Measurement of Training Effectiveness:</a:t>
                      </a:r>
                      <a:endParaRPr lang="en-GB" sz="180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tc>
                  <a:txBody>
                    <a:bodyPr/>
                    <a:lstStyle/>
                    <a:p>
                      <a:pPr>
                        <a:lnSpc>
                          <a:spcPct val="107000"/>
                        </a:lnSpc>
                        <a:spcAft>
                          <a:spcPts val="800"/>
                        </a:spcAft>
                      </a:pPr>
                      <a:r>
                        <a:rPr lang="en-GB" sz="1400" b="0" dirty="0">
                          <a:effectLst/>
                        </a:rPr>
                        <a:t>I think having a survey at the end of the training is always useful but I think the best (p8)</a:t>
                      </a:r>
                    </a:p>
                    <a:p>
                      <a:pPr>
                        <a:lnSpc>
                          <a:spcPct val="107000"/>
                        </a:lnSpc>
                        <a:spcAft>
                          <a:spcPts val="800"/>
                        </a:spcAft>
                      </a:pPr>
                      <a:r>
                        <a:rPr lang="en-GB" sz="1400" b="0" dirty="0">
                          <a:effectLst/>
                        </a:rPr>
                        <a:t>I think staff sickness would be and sick lines that are coming in with mental health because from our business, we do get quite a few of them mental health like lines coming in. So it'd be interesting to see if that stopped a bit. Or if staff weren't off sick as much, because have we been a bit more accommodating? are we being more understanding of colleagues?(p3)</a:t>
                      </a:r>
                      <a:endParaRPr lang="en-GB" sz="1400" b="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solidFill>
                      <a:srgbClr val="EAF2F2"/>
                    </a:solidFill>
                  </a:tcPr>
                </a:tc>
                <a:extLst>
                  <a:ext uri="{0D108BD9-81ED-4DB2-BD59-A6C34878D82A}">
                    <a16:rowId xmlns:a16="http://schemas.microsoft.com/office/drawing/2014/main" xmlns="" val="2184293769"/>
                  </a:ext>
                </a:extLst>
              </a:tr>
              <a:tr h="1044047">
                <a:tc>
                  <a:txBody>
                    <a:bodyPr/>
                    <a:lstStyle/>
                    <a:p>
                      <a:pPr>
                        <a:lnSpc>
                          <a:spcPct val="107000"/>
                        </a:lnSpc>
                        <a:spcAft>
                          <a:spcPts val="800"/>
                        </a:spcAft>
                      </a:pPr>
                      <a:r>
                        <a:rPr lang="en-GB" sz="1800" dirty="0">
                          <a:effectLst/>
                        </a:rPr>
                        <a:t>Transferability of Skills:</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tc>
                  <a:txBody>
                    <a:bodyPr/>
                    <a:lstStyle/>
                    <a:p>
                      <a:pPr>
                        <a:lnSpc>
                          <a:spcPct val="107000"/>
                        </a:lnSpc>
                        <a:spcAft>
                          <a:spcPts val="800"/>
                        </a:spcAft>
                      </a:pPr>
                      <a:r>
                        <a:rPr lang="en-GB" sz="1400" b="0" dirty="0">
                          <a:effectLst/>
                        </a:rPr>
                        <a:t>Yes, I think we'd be more equipped to look out for each other, support each other and then maybe even build up the relationships, which in turn is going to better the team working within their job role as well. But even just building up friendships for themselves outside of work, and we've got quite a close team here, and everyone's got friendships outside of work.(p2)</a:t>
                      </a:r>
                      <a:endParaRPr lang="en-GB" sz="1400" b="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extLst>
                  <a:ext uri="{0D108BD9-81ED-4DB2-BD59-A6C34878D82A}">
                    <a16:rowId xmlns:a16="http://schemas.microsoft.com/office/drawing/2014/main" xmlns="" val="3648309434"/>
                  </a:ext>
                </a:extLst>
              </a:tr>
              <a:tr h="833255">
                <a:tc>
                  <a:txBody>
                    <a:bodyPr/>
                    <a:lstStyle/>
                    <a:p>
                      <a:pPr>
                        <a:lnSpc>
                          <a:spcPct val="107000"/>
                        </a:lnSpc>
                        <a:spcAft>
                          <a:spcPts val="800"/>
                        </a:spcAft>
                      </a:pPr>
                      <a:r>
                        <a:rPr lang="en-GB" sz="1800" dirty="0">
                          <a:effectLst/>
                        </a:rPr>
                        <a:t>Motivators for development : </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tc>
                  <a:txBody>
                    <a:bodyPr/>
                    <a:lstStyle/>
                    <a:p>
                      <a:pPr>
                        <a:lnSpc>
                          <a:spcPct val="107000"/>
                        </a:lnSpc>
                        <a:spcAft>
                          <a:spcPts val="800"/>
                        </a:spcAft>
                      </a:pPr>
                      <a:r>
                        <a:rPr lang="en-GB" sz="1400" b="0" dirty="0">
                          <a:effectLst/>
                        </a:rPr>
                        <a:t>So I think it would have a massive impact into staff awareness of what's happening and how a guests feeling and what can you say to them as well, because it's hard for them sometimes to come up with good sentences and words, to saying what's right to say, what's wrong to say. (p3)</a:t>
                      </a:r>
                      <a:endParaRPr lang="en-GB" sz="1400" b="0" dirty="0">
                        <a:effectLst/>
                        <a:latin typeface="Calibri" panose="020F0502020204030204" pitchFamily="34" charset="0"/>
                        <a:ea typeface="Calibri" panose="020F0502020204030204" pitchFamily="34" charset="0"/>
                        <a:cs typeface="Times New Roman" panose="02020603050405020304" pitchFamily="18" charset="0"/>
                      </a:endParaRPr>
                    </a:p>
                  </a:txBody>
                  <a:tcPr marL="40106" marR="40106" marT="0" marB="0"/>
                </a:tc>
                <a:extLst>
                  <a:ext uri="{0D108BD9-81ED-4DB2-BD59-A6C34878D82A}">
                    <a16:rowId xmlns:a16="http://schemas.microsoft.com/office/drawing/2014/main" xmlns="" val="3529406747"/>
                  </a:ext>
                </a:extLst>
              </a:tr>
            </a:tbl>
          </a:graphicData>
        </a:graphic>
      </p:graphicFrame>
    </p:spTree>
    <p:extLst>
      <p:ext uri="{BB962C8B-B14F-4D97-AF65-F5344CB8AC3E}">
        <p14:creationId xmlns:p14="http://schemas.microsoft.com/office/powerpoint/2010/main" val="3831300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3"/>
                                        </p:tgtEl>
                                        <p:attrNameLst>
                                          <p:attrName>style.visibility</p:attrName>
                                        </p:attrNameLst>
                                      </p:cBhvr>
                                      <p:to>
                                        <p:strVal val="visible"/>
                                      </p:to>
                                    </p:set>
                                    <p:animEffect transition="in" filter="fade">
                                      <p:cBhvr>
                                        <p:cTn id="7" dur="4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xmlns="" id="{9A25C7B6-6E28-3979-0830-819F4A49F189}"/>
            </a:ext>
          </a:extLst>
        </p:cNvPr>
        <p:cNvGrpSpPr/>
        <p:nvPr/>
      </p:nvGrpSpPr>
      <p:grpSpPr>
        <a:xfrm>
          <a:off x="0" y="0"/>
          <a:ext cx="0" cy="0"/>
          <a:chOff x="0" y="0"/>
          <a:chExt cx="0" cy="0"/>
        </a:xfrm>
      </p:grpSpPr>
      <p:sp useBgFill="1">
        <p:nvSpPr>
          <p:cNvPr id="40" name="Rectangle 39">
            <a:extLst>
              <a:ext uri="{FF2B5EF4-FFF2-40B4-BE49-F238E27FC236}">
                <a16:creationId xmlns:a16="http://schemas.microsoft.com/office/drawing/2014/main" xmlns="" id="{BACC6370-2D7E-4714-9D71-7542949D7D5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xmlns="" id="{256B2C21-A230-48C0-8DF1-C46611373C4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xmlns="" id="{3847E18C-932D-4C95-AABA-FEC7C9499AD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xmlns="" id="{3150CB11-0C61-439E-910F-5787759E72A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xmlns="" id="{43F8A58B-5155-44CE-A5FF-7647B47D0A7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 name="Rectangle 49">
            <a:extLst>
              <a:ext uri="{FF2B5EF4-FFF2-40B4-BE49-F238E27FC236}">
                <a16:creationId xmlns:a16="http://schemas.microsoft.com/office/drawing/2014/main" xmlns="" id="{443F2ACA-E6D6-4028-82DD-F03C262D5DE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22">
            <a:extLst>
              <a:ext uri="{FF2B5EF4-FFF2-40B4-BE49-F238E27FC236}">
                <a16:creationId xmlns:a16="http://schemas.microsoft.com/office/drawing/2014/main" xmlns="" id="{A18A3ECF-3FB7-0D22-590E-35667B00F1AD}"/>
              </a:ext>
            </a:extLst>
          </p:cNvPr>
          <p:cNvSpPr>
            <a:spLocks noGrp="1"/>
          </p:cNvSpPr>
          <p:nvPr>
            <p:ph type="title"/>
          </p:nvPr>
        </p:nvSpPr>
        <p:spPr>
          <a:xfrm>
            <a:off x="586478" y="1683756"/>
            <a:ext cx="3115265" cy="2396359"/>
          </a:xfrm>
        </p:spPr>
        <p:txBody>
          <a:bodyPr vert="horz" lIns="91440" tIns="45720" rIns="91440" bIns="45720" rtlCol="0" anchor="b">
            <a:normAutofit/>
          </a:bodyPr>
          <a:lstStyle/>
          <a:p>
            <a:pPr algn="r"/>
            <a:r>
              <a:rPr lang="en-US" sz="4000" kern="1200">
                <a:solidFill>
                  <a:srgbClr val="FFFFFF"/>
                </a:solidFill>
                <a:latin typeface="+mj-lt"/>
                <a:ea typeface="+mj-ea"/>
                <a:cs typeface="+mj-cs"/>
              </a:rPr>
              <a:t>Phase 2 themes &amp; Quotes </a:t>
            </a:r>
          </a:p>
        </p:txBody>
      </p:sp>
      <p:sp>
        <p:nvSpPr>
          <p:cNvPr id="35" name="Date Placeholder 34">
            <a:extLst>
              <a:ext uri="{FF2B5EF4-FFF2-40B4-BE49-F238E27FC236}">
                <a16:creationId xmlns:a16="http://schemas.microsoft.com/office/drawing/2014/main" xmlns="" id="{397AA618-7D5D-17BE-EC0E-B42FCA48A592}"/>
              </a:ext>
            </a:extLst>
          </p:cNvPr>
          <p:cNvSpPr>
            <a:spLocks/>
          </p:cNvSpPr>
          <p:nvPr/>
        </p:nvSpPr>
        <p:spPr>
          <a:xfrm>
            <a:off x="838200" y="6356350"/>
            <a:ext cx="2743200" cy="365125"/>
          </a:xfrm>
          <a:prstGeom prst="rect">
            <a:avLst/>
          </a:prstGeom>
        </p:spPr>
        <p:txBody>
          <a:bodyPr rtlCol="0"/>
          <a:lstStyle/>
          <a:p>
            <a:pPr rtl="0"/>
            <a:endParaRPr lang="en-GB" dirty="0"/>
          </a:p>
        </p:txBody>
      </p:sp>
      <p:sp>
        <p:nvSpPr>
          <p:cNvPr id="6" name="Footer Placeholder 5">
            <a:extLst>
              <a:ext uri="{FF2B5EF4-FFF2-40B4-BE49-F238E27FC236}">
                <a16:creationId xmlns:a16="http://schemas.microsoft.com/office/drawing/2014/main" xmlns="" id="{AE6B3007-43E6-8D9A-DFC0-759351BCC585}"/>
              </a:ext>
            </a:extLst>
          </p:cNvPr>
          <p:cNvSpPr>
            <a:spLocks/>
          </p:cNvSpPr>
          <p:nvPr/>
        </p:nvSpPr>
        <p:spPr>
          <a:xfrm>
            <a:off x="4038600" y="6356350"/>
            <a:ext cx="4114800" cy="365125"/>
          </a:xfrm>
          <a:prstGeom prst="rect">
            <a:avLst/>
          </a:prstGeom>
        </p:spPr>
        <p:txBody>
          <a:bodyPr rtlCol="0"/>
          <a:lstStyle/>
          <a:p>
            <a:pPr rtl="0"/>
            <a:endParaRPr lang="en-GB" dirty="0"/>
          </a:p>
        </p:txBody>
      </p:sp>
      <p:sp>
        <p:nvSpPr>
          <p:cNvPr id="24" name="Content Placeholder 23">
            <a:extLst>
              <a:ext uri="{FF2B5EF4-FFF2-40B4-BE49-F238E27FC236}">
                <a16:creationId xmlns:a16="http://schemas.microsoft.com/office/drawing/2014/main" xmlns="" id="{7C5037B6-7FFF-0BEA-A081-8E9CA7F277D1}"/>
              </a:ext>
            </a:extLst>
          </p:cNvPr>
          <p:cNvSpPr>
            <a:spLocks/>
          </p:cNvSpPr>
          <p:nvPr/>
        </p:nvSpPr>
        <p:spPr>
          <a:xfrm>
            <a:off x="6932425" y="3111797"/>
            <a:ext cx="1659948" cy="531183"/>
          </a:xfrm>
          <a:prstGeom prst="rect">
            <a:avLst/>
          </a:prstGeom>
        </p:spPr>
        <p:txBody>
          <a:bodyPr vert="horz" lIns="91440" tIns="45720" rIns="91440" bIns="45720" rtlCol="0" anchor="t">
            <a:noAutofit/>
          </a:bodyPr>
          <a:lstStyle/>
          <a:p>
            <a:pPr defTabSz="658368"/>
            <a:r>
              <a:rPr lang="en-GB" sz="1296" kern="1200">
                <a:solidFill>
                  <a:schemeClr val="tx1"/>
                </a:solidFill>
                <a:latin typeface="+mn-lt"/>
                <a:ea typeface="+mn-ea"/>
                <a:cs typeface="+mn-cs"/>
              </a:rPr>
              <a:t>FREEDOM TO INVENT</a:t>
            </a:r>
            <a:endParaRPr lang="en-GB"/>
          </a:p>
        </p:txBody>
      </p:sp>
      <p:sp>
        <p:nvSpPr>
          <p:cNvPr id="3" name="Text Placeholder 2">
            <a:extLst>
              <a:ext uri="{FF2B5EF4-FFF2-40B4-BE49-F238E27FC236}">
                <a16:creationId xmlns:a16="http://schemas.microsoft.com/office/drawing/2014/main" xmlns="" id="{19F7B654-238F-F5BA-51CA-140B2C4D682F}"/>
              </a:ext>
            </a:extLst>
          </p:cNvPr>
          <p:cNvSpPr>
            <a:spLocks/>
          </p:cNvSpPr>
          <p:nvPr/>
        </p:nvSpPr>
        <p:spPr>
          <a:xfrm>
            <a:off x="6932425" y="3669539"/>
            <a:ext cx="1659948" cy="464785"/>
          </a:xfrm>
          <a:prstGeom prst="rect">
            <a:avLst/>
          </a:prstGeom>
        </p:spPr>
        <p:txBody>
          <a:bodyPr vert="horz" lIns="91440" tIns="45720" rIns="91440" bIns="45720" rtlCol="0" anchor="t">
            <a:normAutofit/>
          </a:bodyPr>
          <a:lstStyle/>
          <a:p>
            <a:pPr defTabSz="658368"/>
            <a:r>
              <a:rPr lang="en-GB" sz="1296" kern="1200">
                <a:solidFill>
                  <a:schemeClr val="tx1"/>
                </a:solidFill>
                <a:latin typeface="+mn-lt"/>
                <a:ea typeface="+mn-ea"/>
                <a:cs typeface="+mn-cs"/>
              </a:rPr>
              <a:t>Serviceable market</a:t>
            </a:r>
            <a:endParaRPr lang="en-GB"/>
          </a:p>
        </p:txBody>
      </p:sp>
      <p:sp>
        <p:nvSpPr>
          <p:cNvPr id="34" name="Slide Number Placeholder 33">
            <a:extLst>
              <a:ext uri="{FF2B5EF4-FFF2-40B4-BE49-F238E27FC236}">
                <a16:creationId xmlns:a16="http://schemas.microsoft.com/office/drawing/2014/main" xmlns="" id="{3D429399-B780-D773-C04C-DE06AA638482}"/>
              </a:ext>
            </a:extLst>
          </p:cNvPr>
          <p:cNvSpPr>
            <a:spLocks/>
          </p:cNvSpPr>
          <p:nvPr/>
        </p:nvSpPr>
        <p:spPr>
          <a:xfrm>
            <a:off x="9579948" y="5177693"/>
            <a:ext cx="1991937" cy="265131"/>
          </a:xfrm>
          <a:prstGeom prst="rect">
            <a:avLst/>
          </a:prstGeom>
        </p:spPr>
        <p:txBody>
          <a:bodyPr rtlCol="0"/>
          <a:lstStyle/>
          <a:p>
            <a:pPr defTabSz="658368"/>
            <a:fld id="{19B51A1E-902D-48AF-9020-955120F399B6}" type="slidenum">
              <a:rPr lang="en-GB" sz="1296" kern="1200">
                <a:solidFill>
                  <a:schemeClr val="tx1"/>
                </a:solidFill>
                <a:latin typeface="+mn-lt"/>
                <a:ea typeface="+mn-ea"/>
                <a:cs typeface="+mn-cs"/>
              </a:rPr>
              <a:pPr defTabSz="658368"/>
              <a:t>8</a:t>
            </a:fld>
            <a:endParaRPr lang="en-GB"/>
          </a:p>
        </p:txBody>
      </p:sp>
      <p:sp>
        <p:nvSpPr>
          <p:cNvPr id="4" name="Text Placeholder 3">
            <a:extLst>
              <a:ext uri="{FF2B5EF4-FFF2-40B4-BE49-F238E27FC236}">
                <a16:creationId xmlns:a16="http://schemas.microsoft.com/office/drawing/2014/main" xmlns="" id="{525C2F63-724E-5CA4-3716-A368249CC320}"/>
              </a:ext>
            </a:extLst>
          </p:cNvPr>
          <p:cNvSpPr>
            <a:spLocks/>
          </p:cNvSpPr>
          <p:nvPr/>
        </p:nvSpPr>
        <p:spPr>
          <a:xfrm>
            <a:off x="6758037" y="2122698"/>
            <a:ext cx="1991937" cy="2177851"/>
          </a:xfrm>
          <a:prstGeom prst="rect">
            <a:avLst/>
          </a:prstGeom>
        </p:spPr>
        <p:txBody>
          <a:bodyPr/>
          <a:lstStyle/>
          <a:p>
            <a:endParaRPr lang="en-GB" dirty="0"/>
          </a:p>
        </p:txBody>
      </p:sp>
      <p:graphicFrame>
        <p:nvGraphicFramePr>
          <p:cNvPr id="2" name="Table 1">
            <a:extLst>
              <a:ext uri="{FF2B5EF4-FFF2-40B4-BE49-F238E27FC236}">
                <a16:creationId xmlns:a16="http://schemas.microsoft.com/office/drawing/2014/main" xmlns="" id="{BB8DF59A-22EF-000A-1703-8EC7C33E8529}"/>
              </a:ext>
            </a:extLst>
          </p:cNvPr>
          <p:cNvGraphicFramePr>
            <a:graphicFrameLocks noGrp="1"/>
          </p:cNvGraphicFramePr>
          <p:nvPr>
            <p:extLst>
              <p:ext uri="{D42A27DB-BD31-4B8C-83A1-F6EECF244321}">
                <p14:modId xmlns:p14="http://schemas.microsoft.com/office/powerpoint/2010/main" val="2038999909"/>
              </p:ext>
            </p:extLst>
          </p:nvPr>
        </p:nvGraphicFramePr>
        <p:xfrm>
          <a:off x="3801979" y="10138"/>
          <a:ext cx="8485876" cy="6881729"/>
        </p:xfrm>
        <a:graphic>
          <a:graphicData uri="http://schemas.openxmlformats.org/drawingml/2006/table">
            <a:tbl>
              <a:tblPr firstRow="1" firstCol="1" bandRow="1">
                <a:tableStyleId>{5C22544A-7EE6-4342-B048-85BDC9FD1C3A}</a:tableStyleId>
              </a:tblPr>
              <a:tblGrid>
                <a:gridCol w="3293841">
                  <a:extLst>
                    <a:ext uri="{9D8B030D-6E8A-4147-A177-3AD203B41FA5}">
                      <a16:colId xmlns:a16="http://schemas.microsoft.com/office/drawing/2014/main" xmlns="" val="2355510755"/>
                    </a:ext>
                  </a:extLst>
                </a:gridCol>
                <a:gridCol w="5192035">
                  <a:extLst>
                    <a:ext uri="{9D8B030D-6E8A-4147-A177-3AD203B41FA5}">
                      <a16:colId xmlns:a16="http://schemas.microsoft.com/office/drawing/2014/main" xmlns="" val="2961435862"/>
                    </a:ext>
                  </a:extLst>
                </a:gridCol>
              </a:tblGrid>
              <a:tr h="395552">
                <a:tc gridSpan="2">
                  <a:txBody>
                    <a:bodyPr/>
                    <a:lstStyle/>
                    <a:p>
                      <a:pPr>
                        <a:lnSpc>
                          <a:spcPct val="107000"/>
                        </a:lnSpc>
                        <a:spcAft>
                          <a:spcPts val="800"/>
                        </a:spcAft>
                      </a:pPr>
                      <a:r>
                        <a:rPr lang="en-IE" sz="1800" dirty="0">
                          <a:effectLst/>
                        </a:rPr>
                        <a:t>Training Effectiveness and Engagement:</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hMerge="1">
                  <a:txBody>
                    <a:bodyPr/>
                    <a:lstStyle/>
                    <a:p>
                      <a:endParaRPr lang="en-GB"/>
                    </a:p>
                  </a:txBody>
                  <a:tcPr/>
                </a:tc>
                <a:extLst>
                  <a:ext uri="{0D108BD9-81ED-4DB2-BD59-A6C34878D82A}">
                    <a16:rowId xmlns:a16="http://schemas.microsoft.com/office/drawing/2014/main" xmlns="" val="3967676600"/>
                  </a:ext>
                </a:extLst>
              </a:tr>
              <a:tr h="1623612">
                <a:tc>
                  <a:txBody>
                    <a:bodyPr/>
                    <a:lstStyle/>
                    <a:p>
                      <a:pPr>
                        <a:lnSpc>
                          <a:spcPct val="107000"/>
                        </a:lnSpc>
                        <a:spcAft>
                          <a:spcPts val="800"/>
                        </a:spcAft>
                      </a:pPr>
                      <a:r>
                        <a:rPr lang="en-IE" sz="1600" dirty="0">
                          <a:effectLst/>
                        </a:rPr>
                        <a:t>Positive Response to Emergency</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a:txBody>
                    <a:bodyPr/>
                    <a:lstStyle/>
                    <a:p>
                      <a:pPr>
                        <a:lnSpc>
                          <a:spcPct val="107000"/>
                        </a:lnSpc>
                        <a:spcAft>
                          <a:spcPts val="800"/>
                        </a:spcAft>
                      </a:pPr>
                      <a:r>
                        <a:rPr lang="en-GB" sz="1600">
                          <a:effectLst/>
                        </a:rPr>
                        <a:t>“Training would give staff structured steps and procedure to deal with stressful situations better"</a:t>
                      </a:r>
                    </a:p>
                    <a:p>
                      <a:pPr>
                        <a:lnSpc>
                          <a:spcPct val="107000"/>
                        </a:lnSpc>
                        <a:spcAft>
                          <a:spcPts val="800"/>
                        </a:spcAft>
                      </a:pPr>
                      <a:r>
                        <a:rPr lang="en-IE" sz="1600">
                          <a:effectLst/>
                        </a:rPr>
                        <a:t>"Training would enable staff to relate to residents more, making things easier and the home safer overall"</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3963324788"/>
                  </a:ext>
                </a:extLst>
              </a:tr>
              <a:tr h="338097">
                <a:tc>
                  <a:txBody>
                    <a:bodyPr/>
                    <a:lstStyle/>
                    <a:p>
                      <a:pPr>
                        <a:lnSpc>
                          <a:spcPct val="107000"/>
                        </a:lnSpc>
                        <a:spcAft>
                          <a:spcPts val="800"/>
                        </a:spcAft>
                      </a:pPr>
                      <a:r>
                        <a:rPr lang="en-IE" sz="1600">
                          <a:effectLst/>
                        </a:rPr>
                        <a:t>Use of Scenarios</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a:txBody>
                    <a:bodyPr/>
                    <a:lstStyle/>
                    <a:p>
                      <a:pPr>
                        <a:lnSpc>
                          <a:spcPct val="107000"/>
                        </a:lnSpc>
                        <a:spcAft>
                          <a:spcPts val="800"/>
                        </a:spcAft>
                      </a:pPr>
                      <a:r>
                        <a:rPr lang="en-GB" sz="1600">
                          <a:effectLst/>
                        </a:rPr>
                        <a:t>"Alternative scenarios: Unexpected death, falls, difficult family members..."</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3344743466"/>
                  </a:ext>
                </a:extLst>
              </a:tr>
              <a:tr h="395552">
                <a:tc>
                  <a:txBody>
                    <a:bodyPr/>
                    <a:lstStyle/>
                    <a:p>
                      <a:pPr>
                        <a:lnSpc>
                          <a:spcPct val="107000"/>
                        </a:lnSpc>
                        <a:spcAft>
                          <a:spcPts val="800"/>
                        </a:spcAft>
                      </a:pPr>
                      <a:r>
                        <a:rPr lang="en-IE" sz="1600">
                          <a:effectLst/>
                        </a:rPr>
                        <a:t>Information Clarity and Ease of Understanding</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a:txBody>
                    <a:bodyPr/>
                    <a:lstStyle/>
                    <a:p>
                      <a:pPr>
                        <a:lnSpc>
                          <a:spcPct val="107000"/>
                        </a:lnSpc>
                        <a:spcAft>
                          <a:spcPts val="800"/>
                        </a:spcAft>
                      </a:pPr>
                      <a:r>
                        <a:rPr lang="en-IE" sz="1600">
                          <a:effectLst/>
                        </a:rPr>
                        <a:t>"Information is generally clear and easy to understand"</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3096052395"/>
                  </a:ext>
                </a:extLst>
              </a:tr>
              <a:tr h="1623612">
                <a:tc>
                  <a:txBody>
                    <a:bodyPr/>
                    <a:lstStyle/>
                    <a:p>
                      <a:pPr>
                        <a:lnSpc>
                          <a:spcPct val="107000"/>
                        </a:lnSpc>
                        <a:spcAft>
                          <a:spcPts val="800"/>
                        </a:spcAft>
                      </a:pPr>
                      <a:r>
                        <a:rPr lang="en-IE" sz="1600" dirty="0">
                          <a:effectLst/>
                        </a:rPr>
                        <a:t>Staff Motivation and Empowerment</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a:txBody>
                    <a:bodyPr/>
                    <a:lstStyle/>
                    <a:p>
                      <a:pPr>
                        <a:lnSpc>
                          <a:spcPct val="107000"/>
                        </a:lnSpc>
                        <a:spcAft>
                          <a:spcPts val="800"/>
                        </a:spcAft>
                      </a:pPr>
                      <a:r>
                        <a:rPr lang="en-GB" sz="1600" dirty="0">
                          <a:effectLst/>
                        </a:rPr>
                        <a:t>"Training would empower staff to be less fearful and make roles within the home less rigid"</a:t>
                      </a:r>
                    </a:p>
                    <a:p>
                      <a:pPr>
                        <a:lnSpc>
                          <a:spcPct val="107000"/>
                        </a:lnSpc>
                        <a:spcAft>
                          <a:spcPts val="800"/>
                        </a:spcAft>
                      </a:pPr>
                      <a:r>
                        <a:rPr lang="en-IE" sz="1600" dirty="0">
                          <a:effectLst/>
                        </a:rPr>
                        <a:t>"Staff who want to progress in their career would be interested in doing a course like this."</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2045129894"/>
                  </a:ext>
                </a:extLst>
              </a:tr>
              <a:tr h="395552">
                <a:tc gridSpan="2">
                  <a:txBody>
                    <a:bodyPr/>
                    <a:lstStyle/>
                    <a:p>
                      <a:pPr>
                        <a:lnSpc>
                          <a:spcPct val="107000"/>
                        </a:lnSpc>
                        <a:spcAft>
                          <a:spcPts val="800"/>
                        </a:spcAft>
                      </a:pPr>
                      <a:r>
                        <a:rPr lang="en-IE" sz="1600">
                          <a:effectLst/>
                        </a:rPr>
                        <a:t>Mental Health Awareness and Support:</a:t>
                      </a:r>
                      <a:endParaRPr lang="en-GB" sz="16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hMerge="1">
                  <a:txBody>
                    <a:bodyPr/>
                    <a:lstStyle/>
                    <a:p>
                      <a:endParaRPr lang="en-GB"/>
                    </a:p>
                  </a:txBody>
                  <a:tcPr/>
                </a:tc>
                <a:extLst>
                  <a:ext uri="{0D108BD9-81ED-4DB2-BD59-A6C34878D82A}">
                    <a16:rowId xmlns:a16="http://schemas.microsoft.com/office/drawing/2014/main" xmlns="" val="46069468"/>
                  </a:ext>
                </a:extLst>
              </a:tr>
              <a:tr h="1824353">
                <a:tc>
                  <a:txBody>
                    <a:bodyPr/>
                    <a:lstStyle/>
                    <a:p>
                      <a:pPr>
                        <a:lnSpc>
                          <a:spcPct val="107000"/>
                        </a:lnSpc>
                        <a:spcAft>
                          <a:spcPts val="800"/>
                        </a:spcAft>
                      </a:pPr>
                      <a:r>
                        <a:rPr lang="en-IE" sz="1600" dirty="0">
                          <a:effectLst/>
                        </a:rPr>
                        <a:t>Mental Health Awareness </a:t>
                      </a:r>
                      <a:endParaRPr lang="en-GB" sz="1600" dirty="0">
                        <a:effectLst/>
                      </a:endParaRPr>
                    </a:p>
                    <a:p>
                      <a:pPr>
                        <a:lnSpc>
                          <a:spcPct val="107000"/>
                        </a:lnSpc>
                        <a:spcAft>
                          <a:spcPts val="800"/>
                        </a:spcAft>
                      </a:pPr>
                      <a:r>
                        <a:rPr lang="en-IE" sz="1600" dirty="0">
                          <a:effectLst/>
                        </a:rPr>
                        <a:t> </a:t>
                      </a:r>
                      <a:endParaRPr lang="en-GB" sz="1600" dirty="0">
                        <a:effectLst/>
                      </a:endParaRPr>
                    </a:p>
                    <a:p>
                      <a:pPr>
                        <a:lnSpc>
                          <a:spcPct val="107000"/>
                        </a:lnSpc>
                        <a:spcAft>
                          <a:spcPts val="800"/>
                        </a:spcAft>
                      </a:pPr>
                      <a:r>
                        <a:rPr lang="en-IE" sz="1600" dirty="0">
                          <a:effectLst/>
                        </a:rPr>
                        <a:t> </a:t>
                      </a:r>
                      <a:endParaRPr lang="en-GB" sz="1600" dirty="0">
                        <a:effectLst/>
                      </a:endParaRPr>
                    </a:p>
                    <a:p>
                      <a:pPr>
                        <a:lnSpc>
                          <a:spcPct val="107000"/>
                        </a:lnSpc>
                        <a:spcAft>
                          <a:spcPts val="800"/>
                        </a:spcAft>
                      </a:pPr>
                      <a:r>
                        <a:rPr lang="en-IE" sz="1600" dirty="0">
                          <a:effectLst/>
                        </a:rPr>
                        <a:t>Support for staff </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tc>
                  <a:txBody>
                    <a:bodyPr/>
                    <a:lstStyle/>
                    <a:p>
                      <a:pPr>
                        <a:lnSpc>
                          <a:spcPct val="107000"/>
                        </a:lnSpc>
                        <a:spcAft>
                          <a:spcPts val="800"/>
                        </a:spcAft>
                      </a:pPr>
                      <a:r>
                        <a:rPr lang="en-IE" sz="1600" dirty="0">
                          <a:effectLst/>
                        </a:rPr>
                        <a:t>“Training would enable colleagues to have a better understanding of mental health in general, including their own”</a:t>
                      </a:r>
                      <a:endParaRPr lang="en-GB" sz="1600" dirty="0">
                        <a:effectLst/>
                      </a:endParaRPr>
                    </a:p>
                    <a:p>
                      <a:pPr>
                        <a:lnSpc>
                          <a:spcPct val="107000"/>
                        </a:lnSpc>
                        <a:spcAft>
                          <a:spcPts val="800"/>
                        </a:spcAft>
                      </a:pPr>
                      <a:r>
                        <a:rPr lang="en-IE" sz="1600" dirty="0">
                          <a:effectLst/>
                        </a:rPr>
                        <a:t>"If training was implemented, carers would feel supported and want to come to work."</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3960079722"/>
                  </a:ext>
                </a:extLst>
              </a:tr>
            </a:tbl>
          </a:graphicData>
        </a:graphic>
      </p:graphicFrame>
    </p:spTree>
    <p:extLst>
      <p:ext uri="{BB962C8B-B14F-4D97-AF65-F5344CB8AC3E}">
        <p14:creationId xmlns:p14="http://schemas.microsoft.com/office/powerpoint/2010/main" val="27365691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a:extLst>
            <a:ext uri="{FF2B5EF4-FFF2-40B4-BE49-F238E27FC236}">
              <a16:creationId xmlns:a16="http://schemas.microsoft.com/office/drawing/2014/main" xmlns="" id="{B222A6B0-DAC3-9C56-B6A0-9F4E22372806}"/>
            </a:ext>
          </a:extLst>
        </p:cNvPr>
        <p:cNvGrpSpPr/>
        <p:nvPr/>
      </p:nvGrpSpPr>
      <p:grpSpPr>
        <a:xfrm>
          <a:off x="0" y="0"/>
          <a:ext cx="0" cy="0"/>
          <a:chOff x="0" y="0"/>
          <a:chExt cx="0" cy="0"/>
        </a:xfrm>
      </p:grpSpPr>
      <p:sp useBgFill="1">
        <p:nvSpPr>
          <p:cNvPr id="40" name="Rectangle 39">
            <a:extLst>
              <a:ext uri="{FF2B5EF4-FFF2-40B4-BE49-F238E27FC236}">
                <a16:creationId xmlns:a16="http://schemas.microsoft.com/office/drawing/2014/main" xmlns="" id="{BACC6370-2D7E-4714-9D71-7542949D7D5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xmlns="" id="{256B2C21-A230-48C0-8DF1-C46611373C4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xmlns="" id="{3847E18C-932D-4C95-AABA-FEC7C9499AD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xmlns="" id="{3150CB11-0C61-439E-910F-5787759E72A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xmlns="" id="{43F8A58B-5155-44CE-A5FF-7647B47D0A7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 name="Rectangle 49">
            <a:extLst>
              <a:ext uri="{FF2B5EF4-FFF2-40B4-BE49-F238E27FC236}">
                <a16:creationId xmlns:a16="http://schemas.microsoft.com/office/drawing/2014/main" xmlns="" id="{443F2ACA-E6D6-4028-82DD-F03C262D5DE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22">
            <a:extLst>
              <a:ext uri="{FF2B5EF4-FFF2-40B4-BE49-F238E27FC236}">
                <a16:creationId xmlns:a16="http://schemas.microsoft.com/office/drawing/2014/main" xmlns="" id="{1C40A4F0-6D38-9952-72F9-B43A38C00D1D}"/>
              </a:ext>
            </a:extLst>
          </p:cNvPr>
          <p:cNvSpPr>
            <a:spLocks noGrp="1"/>
          </p:cNvSpPr>
          <p:nvPr>
            <p:ph type="title"/>
          </p:nvPr>
        </p:nvSpPr>
        <p:spPr>
          <a:xfrm>
            <a:off x="586478" y="1683756"/>
            <a:ext cx="3115265" cy="2396359"/>
          </a:xfrm>
        </p:spPr>
        <p:txBody>
          <a:bodyPr vert="horz" lIns="91440" tIns="45720" rIns="91440" bIns="45720" rtlCol="0" anchor="b">
            <a:normAutofit/>
          </a:bodyPr>
          <a:lstStyle/>
          <a:p>
            <a:pPr algn="r"/>
            <a:r>
              <a:rPr lang="en-US" sz="4000" kern="1200">
                <a:solidFill>
                  <a:srgbClr val="FFFFFF"/>
                </a:solidFill>
                <a:latin typeface="+mj-lt"/>
                <a:ea typeface="+mj-ea"/>
                <a:cs typeface="+mj-cs"/>
              </a:rPr>
              <a:t>Phase 2 themes &amp; Quotes </a:t>
            </a:r>
          </a:p>
        </p:txBody>
      </p:sp>
      <p:sp>
        <p:nvSpPr>
          <p:cNvPr id="24" name="Content Placeholder 23">
            <a:extLst>
              <a:ext uri="{FF2B5EF4-FFF2-40B4-BE49-F238E27FC236}">
                <a16:creationId xmlns:a16="http://schemas.microsoft.com/office/drawing/2014/main" xmlns="" id="{DED46C30-1CE8-9C4F-9BC9-A4F7CBEA2078}"/>
              </a:ext>
            </a:extLst>
          </p:cNvPr>
          <p:cNvSpPr>
            <a:spLocks/>
          </p:cNvSpPr>
          <p:nvPr/>
        </p:nvSpPr>
        <p:spPr>
          <a:xfrm>
            <a:off x="7521141" y="3024229"/>
            <a:ext cx="1449312" cy="463780"/>
          </a:xfrm>
          <a:prstGeom prst="rect">
            <a:avLst/>
          </a:prstGeom>
        </p:spPr>
        <p:txBody>
          <a:bodyPr vert="horz" lIns="91440" tIns="45720" rIns="91440" bIns="45720" rtlCol="0" anchor="t">
            <a:noAutofit/>
          </a:bodyPr>
          <a:lstStyle/>
          <a:p>
            <a:pPr defTabSz="576072"/>
            <a:r>
              <a:rPr lang="en-GB" sz="1134" kern="1200">
                <a:solidFill>
                  <a:schemeClr val="tx1"/>
                </a:solidFill>
                <a:latin typeface="+mn-lt"/>
                <a:ea typeface="+mn-ea"/>
                <a:cs typeface="+mn-cs"/>
              </a:rPr>
              <a:t>FREEDOM TO INVENT</a:t>
            </a:r>
            <a:endParaRPr lang="en-GB"/>
          </a:p>
        </p:txBody>
      </p:sp>
      <p:sp>
        <p:nvSpPr>
          <p:cNvPr id="3" name="Text Placeholder 2">
            <a:extLst>
              <a:ext uri="{FF2B5EF4-FFF2-40B4-BE49-F238E27FC236}">
                <a16:creationId xmlns:a16="http://schemas.microsoft.com/office/drawing/2014/main" xmlns="" id="{68E72FA1-4185-C126-FEA9-C99C626B37F0}"/>
              </a:ext>
            </a:extLst>
          </p:cNvPr>
          <p:cNvSpPr>
            <a:spLocks/>
          </p:cNvSpPr>
          <p:nvPr/>
        </p:nvSpPr>
        <p:spPr>
          <a:xfrm>
            <a:off x="7521142" y="3511198"/>
            <a:ext cx="1449312" cy="405807"/>
          </a:xfrm>
          <a:prstGeom prst="rect">
            <a:avLst/>
          </a:prstGeom>
        </p:spPr>
        <p:txBody>
          <a:bodyPr vert="horz" lIns="91440" tIns="45720" rIns="91440" bIns="45720" rtlCol="0" anchor="t">
            <a:normAutofit/>
          </a:bodyPr>
          <a:lstStyle/>
          <a:p>
            <a:pPr defTabSz="576072"/>
            <a:r>
              <a:rPr lang="en-GB" sz="1134" kern="1200">
                <a:solidFill>
                  <a:schemeClr val="tx1"/>
                </a:solidFill>
                <a:latin typeface="+mn-lt"/>
                <a:ea typeface="+mn-ea"/>
                <a:cs typeface="+mn-cs"/>
              </a:rPr>
              <a:t>Serviceable market</a:t>
            </a:r>
            <a:endParaRPr lang="en-GB"/>
          </a:p>
        </p:txBody>
      </p:sp>
      <p:sp>
        <p:nvSpPr>
          <p:cNvPr id="6" name="Footer Placeholder 5">
            <a:extLst>
              <a:ext uri="{FF2B5EF4-FFF2-40B4-BE49-F238E27FC236}">
                <a16:creationId xmlns:a16="http://schemas.microsoft.com/office/drawing/2014/main" xmlns="" id="{E7AC5CBC-428E-6733-FA62-4204D164EBBF}"/>
              </a:ext>
            </a:extLst>
          </p:cNvPr>
          <p:cNvSpPr>
            <a:spLocks/>
          </p:cNvSpPr>
          <p:nvPr/>
        </p:nvSpPr>
        <p:spPr>
          <a:xfrm>
            <a:off x="6934088" y="4827978"/>
            <a:ext cx="2608761" cy="231487"/>
          </a:xfrm>
          <a:prstGeom prst="rect">
            <a:avLst/>
          </a:prstGeom>
        </p:spPr>
        <p:txBody>
          <a:bodyPr rtlCol="0"/>
          <a:lstStyle/>
          <a:p>
            <a:pPr defTabSz="576072"/>
            <a:r>
              <a:rPr lang="en-GB" sz="1134" kern="1200">
                <a:solidFill>
                  <a:schemeClr val="tx1"/>
                </a:solidFill>
                <a:latin typeface="+mn-lt"/>
                <a:ea typeface="+mn-ea"/>
                <a:cs typeface="+mn-cs"/>
              </a:rPr>
              <a:t>Pitch deck title</a:t>
            </a:r>
            <a:endParaRPr lang="en-GB"/>
          </a:p>
        </p:txBody>
      </p:sp>
      <p:sp>
        <p:nvSpPr>
          <p:cNvPr id="34" name="Slide Number Placeholder 33">
            <a:extLst>
              <a:ext uri="{FF2B5EF4-FFF2-40B4-BE49-F238E27FC236}">
                <a16:creationId xmlns:a16="http://schemas.microsoft.com/office/drawing/2014/main" xmlns="" id="{BD70668A-F88E-38D5-58CC-DB12982CA096}"/>
              </a:ext>
            </a:extLst>
          </p:cNvPr>
          <p:cNvSpPr>
            <a:spLocks/>
          </p:cNvSpPr>
          <p:nvPr/>
        </p:nvSpPr>
        <p:spPr>
          <a:xfrm>
            <a:off x="9832711" y="4827978"/>
            <a:ext cx="1739174" cy="231487"/>
          </a:xfrm>
          <a:prstGeom prst="rect">
            <a:avLst/>
          </a:prstGeom>
        </p:spPr>
        <p:txBody>
          <a:bodyPr rtlCol="0"/>
          <a:lstStyle/>
          <a:p>
            <a:pPr defTabSz="576072"/>
            <a:fld id="{19B51A1E-902D-48AF-9020-955120F399B6}" type="slidenum">
              <a:rPr lang="en-GB" sz="1134" kern="1200">
                <a:solidFill>
                  <a:schemeClr val="tx1"/>
                </a:solidFill>
                <a:latin typeface="+mn-lt"/>
                <a:ea typeface="+mn-ea"/>
                <a:cs typeface="+mn-cs"/>
              </a:rPr>
              <a:pPr defTabSz="576072"/>
              <a:t>9</a:t>
            </a:fld>
            <a:endParaRPr lang="en-GB"/>
          </a:p>
        </p:txBody>
      </p:sp>
      <p:sp>
        <p:nvSpPr>
          <p:cNvPr id="4" name="Text Placeholder 3">
            <a:extLst>
              <a:ext uri="{FF2B5EF4-FFF2-40B4-BE49-F238E27FC236}">
                <a16:creationId xmlns:a16="http://schemas.microsoft.com/office/drawing/2014/main" xmlns="" id="{8E7AC85B-98D1-36E2-0FEB-8A4471D7B5B9}"/>
              </a:ext>
            </a:extLst>
          </p:cNvPr>
          <p:cNvSpPr>
            <a:spLocks/>
          </p:cNvSpPr>
          <p:nvPr/>
        </p:nvSpPr>
        <p:spPr>
          <a:xfrm>
            <a:off x="7368882" y="2160640"/>
            <a:ext cx="1739174" cy="1901497"/>
          </a:xfrm>
          <a:prstGeom prst="rect">
            <a:avLst/>
          </a:prstGeom>
        </p:spPr>
        <p:txBody>
          <a:bodyPr/>
          <a:lstStyle/>
          <a:p>
            <a:endParaRPr lang="en-GB" dirty="0"/>
          </a:p>
        </p:txBody>
      </p:sp>
      <p:graphicFrame>
        <p:nvGraphicFramePr>
          <p:cNvPr id="7" name="Table 6">
            <a:extLst>
              <a:ext uri="{FF2B5EF4-FFF2-40B4-BE49-F238E27FC236}">
                <a16:creationId xmlns:a16="http://schemas.microsoft.com/office/drawing/2014/main" xmlns="" id="{398DF0DC-883B-A5FB-92B0-3134F700922C}"/>
              </a:ext>
            </a:extLst>
          </p:cNvPr>
          <p:cNvGraphicFramePr>
            <a:graphicFrameLocks noGrp="1"/>
          </p:cNvGraphicFramePr>
          <p:nvPr>
            <p:extLst>
              <p:ext uri="{D42A27DB-BD31-4B8C-83A1-F6EECF244321}">
                <p14:modId xmlns:p14="http://schemas.microsoft.com/office/powerpoint/2010/main" val="3772890233"/>
              </p:ext>
            </p:extLst>
          </p:nvPr>
        </p:nvGraphicFramePr>
        <p:xfrm>
          <a:off x="3900973" y="0"/>
          <a:ext cx="10210686" cy="6876223"/>
        </p:xfrm>
        <a:graphic>
          <a:graphicData uri="http://schemas.openxmlformats.org/drawingml/2006/table">
            <a:tbl>
              <a:tblPr firstRow="1" firstCol="1" bandRow="1">
                <a:tableStyleId>{5C22544A-7EE6-4342-B048-85BDC9FD1C3A}</a:tableStyleId>
              </a:tblPr>
              <a:tblGrid>
                <a:gridCol w="3176483">
                  <a:extLst>
                    <a:ext uri="{9D8B030D-6E8A-4147-A177-3AD203B41FA5}">
                      <a16:colId xmlns:a16="http://schemas.microsoft.com/office/drawing/2014/main" xmlns="" val="2601383696"/>
                    </a:ext>
                  </a:extLst>
                </a:gridCol>
                <a:gridCol w="7034203">
                  <a:extLst>
                    <a:ext uri="{9D8B030D-6E8A-4147-A177-3AD203B41FA5}">
                      <a16:colId xmlns:a16="http://schemas.microsoft.com/office/drawing/2014/main" xmlns="" val="2444852549"/>
                    </a:ext>
                  </a:extLst>
                </a:gridCol>
              </a:tblGrid>
              <a:tr h="244504">
                <a:tc gridSpan="2">
                  <a:txBody>
                    <a:bodyPr/>
                    <a:lstStyle/>
                    <a:p>
                      <a:pPr>
                        <a:lnSpc>
                          <a:spcPct val="107000"/>
                        </a:lnSpc>
                        <a:spcAft>
                          <a:spcPts val="800"/>
                        </a:spcAft>
                      </a:pPr>
                      <a:r>
                        <a:rPr lang="en-IE" sz="1600" dirty="0">
                          <a:effectLst/>
                        </a:rPr>
                        <a:t>Training Format and Improvements:</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hMerge="1">
                  <a:txBody>
                    <a:bodyPr/>
                    <a:lstStyle/>
                    <a:p>
                      <a:endParaRPr lang="en-GB"/>
                    </a:p>
                  </a:txBody>
                  <a:tcPr/>
                </a:tc>
                <a:extLst>
                  <a:ext uri="{0D108BD9-81ED-4DB2-BD59-A6C34878D82A}">
                    <a16:rowId xmlns:a16="http://schemas.microsoft.com/office/drawing/2014/main" xmlns="" val="2426380783"/>
                  </a:ext>
                </a:extLst>
              </a:tr>
              <a:tr h="1134787">
                <a:tc>
                  <a:txBody>
                    <a:bodyPr/>
                    <a:lstStyle/>
                    <a:p>
                      <a:pPr>
                        <a:lnSpc>
                          <a:spcPct val="107000"/>
                        </a:lnSpc>
                        <a:spcAft>
                          <a:spcPts val="800"/>
                        </a:spcAft>
                      </a:pPr>
                      <a:r>
                        <a:rPr lang="en-IE" sz="1600" dirty="0">
                          <a:effectLst/>
                        </a:rPr>
                        <a:t>Training Format and Delivery</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a:txBody>
                    <a:bodyPr/>
                    <a:lstStyle/>
                    <a:p>
                      <a:pPr>
                        <a:lnSpc>
                          <a:spcPct val="107000"/>
                        </a:lnSpc>
                        <a:spcAft>
                          <a:spcPts val="800"/>
                        </a:spcAft>
                      </a:pPr>
                      <a:r>
                        <a:rPr lang="en-IE" sz="1300" dirty="0">
                          <a:effectLst/>
                        </a:rPr>
                        <a:t>"Training was repetitive and took too long to get to what the training was actually for"</a:t>
                      </a:r>
                      <a:endParaRPr lang="en-GB" sz="1300" dirty="0">
                        <a:effectLst/>
                      </a:endParaRPr>
                    </a:p>
                    <a:p>
                      <a:pPr>
                        <a:lnSpc>
                          <a:spcPct val="107000"/>
                        </a:lnSpc>
                        <a:spcAft>
                          <a:spcPts val="800"/>
                        </a:spcAft>
                      </a:pPr>
                      <a:r>
                        <a:rPr lang="en-IE" sz="1300" dirty="0">
                          <a:effectLst/>
                        </a:rPr>
                        <a:t>"Training is not interactive enough"</a:t>
                      </a:r>
                      <a:endParaRPr lang="en-GB" sz="1300" dirty="0">
                        <a:effectLst/>
                      </a:endParaRPr>
                    </a:p>
                    <a:p>
                      <a:pPr>
                        <a:lnSpc>
                          <a:spcPct val="107000"/>
                        </a:lnSpc>
                        <a:spcAft>
                          <a:spcPts val="800"/>
                        </a:spcAft>
                      </a:pPr>
                      <a:r>
                        <a:rPr lang="en-IE" sz="1300" dirty="0">
                          <a:effectLst/>
                        </a:rPr>
                        <a:t>"Course duration was too long"</a:t>
                      </a:r>
                      <a:endParaRPr lang="en-GB"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3">
                        <a:lumMod val="20000"/>
                        <a:lumOff val="80000"/>
                      </a:schemeClr>
                    </a:solidFill>
                  </a:tcPr>
                </a:tc>
                <a:extLst>
                  <a:ext uri="{0D108BD9-81ED-4DB2-BD59-A6C34878D82A}">
                    <a16:rowId xmlns:a16="http://schemas.microsoft.com/office/drawing/2014/main" xmlns="" val="3263734900"/>
                  </a:ext>
                </a:extLst>
              </a:tr>
              <a:tr h="1134787">
                <a:tc>
                  <a:txBody>
                    <a:bodyPr/>
                    <a:lstStyle/>
                    <a:p>
                      <a:pPr>
                        <a:lnSpc>
                          <a:spcPct val="107000"/>
                        </a:lnSpc>
                        <a:spcAft>
                          <a:spcPts val="800"/>
                        </a:spcAft>
                      </a:pPr>
                      <a:r>
                        <a:rPr lang="en-IE" sz="1600" dirty="0">
                          <a:effectLst/>
                        </a:rPr>
                        <a:t>Content Relevance and Clarity</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a:txBody>
                    <a:bodyPr/>
                    <a:lstStyle/>
                    <a:p>
                      <a:pPr>
                        <a:lnSpc>
                          <a:spcPct val="107000"/>
                        </a:lnSpc>
                        <a:spcAft>
                          <a:spcPts val="800"/>
                        </a:spcAft>
                      </a:pPr>
                      <a:r>
                        <a:rPr lang="en-IE" sz="1300">
                          <a:effectLst/>
                        </a:rPr>
                        <a:t>"No practical examples of how to cope"</a:t>
                      </a:r>
                      <a:endParaRPr lang="en-GB" sz="1300">
                        <a:effectLst/>
                      </a:endParaRPr>
                    </a:p>
                    <a:p>
                      <a:pPr>
                        <a:lnSpc>
                          <a:spcPct val="107000"/>
                        </a:lnSpc>
                        <a:spcAft>
                          <a:spcPts val="800"/>
                        </a:spcAft>
                      </a:pPr>
                      <a:r>
                        <a:rPr lang="en-IE" sz="1300">
                          <a:effectLst/>
                        </a:rPr>
                        <a:t>"Some information felt irrelevant for people in care homes"</a:t>
                      </a:r>
                      <a:endParaRPr lang="en-GB" sz="1300">
                        <a:effectLst/>
                      </a:endParaRPr>
                    </a:p>
                    <a:p>
                      <a:pPr>
                        <a:lnSpc>
                          <a:spcPct val="107000"/>
                        </a:lnSpc>
                        <a:spcAft>
                          <a:spcPts val="800"/>
                        </a:spcAft>
                      </a:pPr>
                      <a:r>
                        <a:rPr lang="en-IE" sz="1300">
                          <a:effectLst/>
                        </a:rPr>
                        <a:t>"Wording of questions was confusing"</a:t>
                      </a:r>
                      <a:endParaRPr lang="en-GB" sz="130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3704456571"/>
                  </a:ext>
                </a:extLst>
              </a:tr>
              <a:tr h="542421">
                <a:tc>
                  <a:txBody>
                    <a:bodyPr/>
                    <a:lstStyle/>
                    <a:p>
                      <a:pPr>
                        <a:lnSpc>
                          <a:spcPct val="107000"/>
                        </a:lnSpc>
                        <a:spcAft>
                          <a:spcPts val="800"/>
                        </a:spcAft>
                      </a:pPr>
                      <a:r>
                        <a:rPr lang="en-IE" sz="1600" dirty="0">
                          <a:effectLst/>
                        </a:rPr>
                        <a:t>Technological Challenges</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a:txBody>
                    <a:bodyPr/>
                    <a:lstStyle/>
                    <a:p>
                      <a:pPr>
                        <a:lnSpc>
                          <a:spcPct val="107000"/>
                        </a:lnSpc>
                        <a:spcAft>
                          <a:spcPts val="800"/>
                        </a:spcAft>
                      </a:pPr>
                      <a:r>
                        <a:rPr lang="en-IE" sz="1300" dirty="0">
                          <a:effectLst/>
                        </a:rPr>
                        <a:t>"Some staff might not have the technological know-how to access and complete an online training"</a:t>
                      </a:r>
                      <a:endParaRPr lang="en-GB"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3">
                        <a:lumMod val="20000"/>
                        <a:lumOff val="80000"/>
                      </a:schemeClr>
                    </a:solidFill>
                  </a:tcPr>
                </a:tc>
                <a:extLst>
                  <a:ext uri="{0D108BD9-81ED-4DB2-BD59-A6C34878D82A}">
                    <a16:rowId xmlns:a16="http://schemas.microsoft.com/office/drawing/2014/main" xmlns="" val="2841341186"/>
                  </a:ext>
                </a:extLst>
              </a:tr>
              <a:tr h="1968033">
                <a:tc>
                  <a:txBody>
                    <a:bodyPr/>
                    <a:lstStyle/>
                    <a:p>
                      <a:pPr>
                        <a:lnSpc>
                          <a:spcPct val="107000"/>
                        </a:lnSpc>
                        <a:spcAft>
                          <a:spcPts val="800"/>
                        </a:spcAft>
                      </a:pPr>
                      <a:r>
                        <a:rPr lang="en-IE" sz="1600" dirty="0">
                          <a:effectLst/>
                        </a:rPr>
                        <a:t>Staff Engagement and Perception</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a:txBody>
                    <a:bodyPr/>
                    <a:lstStyle/>
                    <a:p>
                      <a:pPr>
                        <a:lnSpc>
                          <a:spcPct val="107000"/>
                        </a:lnSpc>
                        <a:spcAft>
                          <a:spcPts val="800"/>
                        </a:spcAft>
                      </a:pPr>
                      <a:r>
                        <a:rPr lang="en-IE" sz="1300" dirty="0">
                          <a:effectLst/>
                        </a:rPr>
                        <a:t>"Mental health and well-being courses have not been received well by the staff in the past"</a:t>
                      </a:r>
                      <a:endParaRPr lang="en-GB" sz="1300" dirty="0">
                        <a:effectLst/>
                      </a:endParaRPr>
                    </a:p>
                    <a:p>
                      <a:pPr>
                        <a:lnSpc>
                          <a:spcPct val="107000"/>
                        </a:lnSpc>
                        <a:spcAft>
                          <a:spcPts val="800"/>
                        </a:spcAft>
                      </a:pPr>
                      <a:r>
                        <a:rPr lang="en-IE" sz="1300" dirty="0">
                          <a:effectLst/>
                        </a:rPr>
                        <a:t>"Some staff members would not like to discuss incidents or mental health-related issues"</a:t>
                      </a:r>
                      <a:endParaRPr lang="en-GB" sz="1300" dirty="0">
                        <a:effectLst/>
                      </a:endParaRPr>
                    </a:p>
                    <a:p>
                      <a:pPr>
                        <a:lnSpc>
                          <a:spcPct val="107000"/>
                        </a:lnSpc>
                        <a:spcAft>
                          <a:spcPts val="800"/>
                        </a:spcAft>
                      </a:pPr>
                      <a:r>
                        <a:rPr lang="en-IE" sz="1300" dirty="0">
                          <a:effectLst/>
                        </a:rPr>
                        <a:t>"Staff engagement and perception should be considered when delivering the training."</a:t>
                      </a:r>
                      <a:endParaRPr lang="en-GB"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tc>
                <a:extLst>
                  <a:ext uri="{0D108BD9-81ED-4DB2-BD59-A6C34878D82A}">
                    <a16:rowId xmlns:a16="http://schemas.microsoft.com/office/drawing/2014/main" xmlns="" val="2161688542"/>
                  </a:ext>
                </a:extLst>
              </a:tr>
              <a:tr h="1847592">
                <a:tc>
                  <a:txBody>
                    <a:bodyPr/>
                    <a:lstStyle/>
                    <a:p>
                      <a:pPr>
                        <a:lnSpc>
                          <a:spcPct val="107000"/>
                        </a:lnSpc>
                        <a:spcAft>
                          <a:spcPts val="800"/>
                        </a:spcAft>
                      </a:pPr>
                      <a:r>
                        <a:rPr lang="en-IE" sz="1600" dirty="0">
                          <a:effectLst/>
                        </a:rPr>
                        <a:t>Improvements and Proposed Changes</a:t>
                      </a: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2">
                        <a:lumMod val="40000"/>
                        <a:lumOff val="60000"/>
                      </a:schemeClr>
                    </a:solidFill>
                  </a:tcPr>
                </a:tc>
                <a:tc>
                  <a:txBody>
                    <a:bodyPr/>
                    <a:lstStyle/>
                    <a:p>
                      <a:pPr>
                        <a:lnSpc>
                          <a:spcPct val="107000"/>
                        </a:lnSpc>
                        <a:spcAft>
                          <a:spcPts val="800"/>
                        </a:spcAft>
                      </a:pPr>
                      <a:r>
                        <a:rPr lang="en-IE" sz="1300" dirty="0">
                          <a:effectLst/>
                        </a:rPr>
                        <a:t>More engaging case studies to work through using the skills outlined in PFA"</a:t>
                      </a:r>
                      <a:endParaRPr lang="en-GB" sz="1300" dirty="0">
                        <a:effectLst/>
                      </a:endParaRPr>
                    </a:p>
                    <a:p>
                      <a:pPr>
                        <a:lnSpc>
                          <a:spcPct val="107000"/>
                        </a:lnSpc>
                        <a:spcAft>
                          <a:spcPts val="800"/>
                        </a:spcAft>
                      </a:pPr>
                      <a:r>
                        <a:rPr lang="en-IE" sz="1300" dirty="0">
                          <a:effectLst/>
                        </a:rPr>
                        <a:t>"Training should be conducted during work time to encourage staff to attend"</a:t>
                      </a:r>
                      <a:endParaRPr lang="en-GB" sz="1300" dirty="0">
                        <a:effectLst/>
                      </a:endParaRPr>
                    </a:p>
                    <a:p>
                      <a:pPr>
                        <a:lnSpc>
                          <a:spcPct val="107000"/>
                        </a:lnSpc>
                        <a:spcAft>
                          <a:spcPts val="800"/>
                        </a:spcAft>
                      </a:pPr>
                      <a:r>
                        <a:rPr lang="en-IE" sz="1300" dirty="0">
                          <a:effectLst/>
                        </a:rPr>
                        <a:t>"A bite-sized form of the training would be ideal for some care homes"</a:t>
                      </a:r>
                      <a:endParaRPr lang="en-GB" sz="1300" dirty="0">
                        <a:effectLst/>
                      </a:endParaRPr>
                    </a:p>
                    <a:p>
                      <a:pPr>
                        <a:lnSpc>
                          <a:spcPct val="107000"/>
                        </a:lnSpc>
                        <a:spcAft>
                          <a:spcPts val="800"/>
                        </a:spcAft>
                      </a:pPr>
                      <a:r>
                        <a:rPr lang="en-IE" sz="1300" dirty="0">
                          <a:effectLst/>
                        </a:rPr>
                        <a:t>"Different activities for learning such as role-play, group discussion, handouts, case studies"</a:t>
                      </a:r>
                      <a:endParaRPr lang="en-GB"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29216" marR="29216" marT="0" marB="0">
                    <a:solidFill>
                      <a:schemeClr val="accent3">
                        <a:lumMod val="20000"/>
                        <a:lumOff val="80000"/>
                      </a:schemeClr>
                    </a:solidFill>
                  </a:tcPr>
                </a:tc>
                <a:extLst>
                  <a:ext uri="{0D108BD9-81ED-4DB2-BD59-A6C34878D82A}">
                    <a16:rowId xmlns:a16="http://schemas.microsoft.com/office/drawing/2014/main" xmlns="" val="2318607563"/>
                  </a:ext>
                </a:extLst>
              </a:tr>
            </a:tbl>
          </a:graphicData>
        </a:graphic>
      </p:graphicFrame>
    </p:spTree>
    <p:extLst>
      <p:ext uri="{BB962C8B-B14F-4D97-AF65-F5344CB8AC3E}">
        <p14:creationId xmlns:p14="http://schemas.microsoft.com/office/powerpoint/2010/main" val="2921887025"/>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13_TF16411248_Win32" id="{69FCCB8E-EC84-40E3-B457-C15F1D309C0E}" vid="{CB40D9B3-67F3-40F5-9012-11B74984C60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069D1F-6C1F-4FA3-8CCB-EA801E558BEC}">
  <ds:schemaRefs>
    <ds:schemaRef ds:uri="http://purl.org/dc/elements/1.1/"/>
    <ds:schemaRef ds:uri="http://schemas.microsoft.com/sharepoint/v3"/>
    <ds:schemaRef ds:uri="230e9df3-be65-4c73-a93b-d1236ebd677e"/>
    <ds:schemaRef ds:uri="http://schemas.openxmlformats.org/package/2006/metadata/core-properties"/>
    <ds:schemaRef ds:uri="16c05727-aa75-4e4a-9b5f-8a80a1165891"/>
    <ds:schemaRef ds:uri="http://purl.org/dc/dcmitype/"/>
    <ds:schemaRef ds:uri="http://schemas.microsoft.com/office/infopath/2007/PartnerControls"/>
    <ds:schemaRef ds:uri="http://schemas.microsoft.com/office/2006/documentManagement/types"/>
    <ds:schemaRef ds:uri="http://purl.org/dc/terms/"/>
    <ds:schemaRef ds:uri="http://schemas.microsoft.com/office/2006/metadata/properties"/>
    <ds:schemaRef ds:uri="71af3243-3dd4-4a8d-8c0d-dd76da1f02a5"/>
    <ds:schemaRef ds:uri="http://www.w3.org/XML/1998/namespace"/>
  </ds:schemaRefs>
</ds:datastoreItem>
</file>

<file path=customXml/itemProps2.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{B75C4587-E72D-488C-A142-2507C85D8665}tf16411248_win32</Template>
  <TotalTime>0</TotalTime>
  <Words>1599</Words>
  <Application>Microsoft Office PowerPoint</Application>
  <PresentationFormat>Widescreen</PresentationFormat>
  <Paragraphs>129</Paragraphs>
  <Slides>12</Slides>
  <Notes>12</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12</vt:i4>
      </vt:variant>
    </vt:vector>
  </HeadingPairs>
  <TitlesOfParts>
    <vt:vector size="20" baseType="lpstr">
      <vt:lpstr>Aptos</vt:lpstr>
      <vt:lpstr>Arial</vt:lpstr>
      <vt:lpstr>Avenir Next LT Pro Light</vt:lpstr>
      <vt:lpstr>Calibri</vt:lpstr>
      <vt:lpstr>Posterama</vt:lpstr>
      <vt:lpstr>Söhne</vt:lpstr>
      <vt:lpstr>Times New Roman</vt:lpstr>
      <vt:lpstr>Office Theme</vt:lpstr>
      <vt:lpstr>Adapting Psychological First Aid with care-homes for care homes</vt:lpstr>
      <vt:lpstr>Background </vt:lpstr>
      <vt:lpstr>But what is PFA? (psychological first aid)</vt:lpstr>
      <vt:lpstr>The study aim and methods</vt:lpstr>
      <vt:lpstr>Who was involved ?</vt:lpstr>
      <vt:lpstr>Findings </vt:lpstr>
      <vt:lpstr>Phase 1 themes &amp; Quotes </vt:lpstr>
      <vt:lpstr>Phase 2 themes &amp; Quotes </vt:lpstr>
      <vt:lpstr>Phase 2 themes &amp; Quotes </vt:lpstr>
      <vt:lpstr>summary </vt:lpstr>
      <vt:lpstr>Key Takeaways for Care Home Staff </vt:lpstr>
      <vt:lpstr>THANK YOU</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Adapting Psychological First Aid with care-homes for care homes</dc:title>
  <dc:creator>Mariyana Schoultz</dc:creator>
  <cp:lastModifiedBy>Helen Davidson</cp:lastModifiedBy>
  <cp:revision>16</cp:revision>
  <dcterms:created xsi:type="dcterms:W3CDTF">2024-03-04T15:07:50Z</dcterms:created>
  <dcterms:modified xsi:type="dcterms:W3CDTF">2024-03-06T07:48:58Z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